
<file path=[Content_Types].xml><?xml version="1.0" encoding="utf-8"?>
<Types xmlns="http://schemas.openxmlformats.org/package/2006/content-types">
  <Default Extension="jpeg" ContentType="image/jpeg"/>
  <Default Extension="jpg" ContentType="image/jp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325" r:id="rId5"/>
    <p:sldId id="326" r:id="rId6"/>
    <p:sldId id="256" r:id="rId7"/>
    <p:sldId id="291" r:id="rId8"/>
    <p:sldId id="292" r:id="rId9"/>
    <p:sldId id="264" r:id="rId10"/>
    <p:sldId id="257" r:id="rId11"/>
    <p:sldId id="263" r:id="rId12"/>
    <p:sldId id="258" r:id="rId13"/>
    <p:sldId id="261" r:id="rId14"/>
    <p:sldId id="262" r:id="rId15"/>
    <p:sldId id="259" r:id="rId16"/>
    <p:sldId id="265" r:id="rId17"/>
    <p:sldId id="266" r:id="rId18"/>
    <p:sldId id="286" r:id="rId19"/>
    <p:sldId id="267" r:id="rId20"/>
    <p:sldId id="318" r:id="rId21"/>
    <p:sldId id="279" r:id="rId22"/>
    <p:sldId id="321" r:id="rId23"/>
    <p:sldId id="322" r:id="rId24"/>
    <p:sldId id="287" r:id="rId25"/>
    <p:sldId id="288" r:id="rId26"/>
    <p:sldId id="290" r:id="rId27"/>
    <p:sldId id="283" r:id="rId28"/>
    <p:sldId id="284" r:id="rId29"/>
    <p:sldId id="324" r:id="rId30"/>
    <p:sldId id="323" r:id="rId31"/>
    <p:sldId id="285" r:id="rId32"/>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9">
          <p15:clr>
            <a:srgbClr val="A4A3A4"/>
          </p15:clr>
        </p15:guide>
        <p15:guide id="2" pos="289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6AF508-28DB-7934-3536-675548E4ABAA}" name="Itske Tersteeg" initials="" userId="S::Itske.Tersteeg@han.nl::125c3bac-28f8-46b5-a67e-32153db1ef85" providerId="AD"/>
  <p188:author id="{002B5826-ACAC-CF85-7999-EFB0EC40209A}" name="Dijkgraaf, Mark" initials="MD" userId="S::m.dijkgraaf@deonderwijsspecialisten.nl::0ed272ed-8b7a-4864-8a50-8c1e6a9aa6b8" providerId="AD"/>
  <p188:author id="{E526A754-5D45-2027-4258-E2BD4049F3E5}" name="Verhoeven, Vincent" initials="VV" userId="S::v.verhoeven@lichtenbeek.nl::7f8662c6-149b-463e-8b03-ad08c7ad70e1" providerId="AD"/>
  <p188:author id="{F753D6A7-E2D7-657D-B695-FFE82F689FF8}" name="Jan Knuivers" initials="" userId="S::Jan.Knuivers@han.nl::7f417b04-7f86-4c20-9a94-cbc6d3cd90c5" providerId="AD"/>
  <p188:author id="{D42CFEB3-769F-20BB-49BD-92FCEB34E6D0}" name="Nieske Coetsier" initials="NC" userId="S::Nieske.Coetsier@han.nl::7c9f042f-0a0b-4b94-b514-7a6b5afd58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ED8"/>
    <a:srgbClr val="FFFFFF"/>
    <a:srgbClr val="27285D"/>
    <a:srgbClr val="76B1D9"/>
    <a:srgbClr val="DEB82E"/>
    <a:srgbClr val="E50056"/>
    <a:srgbClr val="7E7E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E1CBA7-9352-485D-B0C1-8EAD93BEE85D}" v="3853" dt="2024-04-24T14:06:18.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2614" autoAdjust="0"/>
  </p:normalViewPr>
  <p:slideViewPr>
    <p:cSldViewPr snapToGrid="0">
      <p:cViewPr varScale="1">
        <p:scale>
          <a:sx n="120" d="100"/>
          <a:sy n="120" d="100"/>
        </p:scale>
        <p:origin x="1296" y="84"/>
      </p:cViewPr>
      <p:guideLst>
        <p:guide orient="horz" pos="1629"/>
        <p:guide pos="2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ske Coetsier" userId="7c9f042f-0a0b-4b94-b514-7a6b5afd58c0" providerId="ADAL" clId="{2C807866-C9BE-4162-8847-B2BD524B2001}"/>
    <pc:docChg chg="undo custSel addSld delSld modSld sldOrd">
      <pc:chgData name="Nieske Coetsier" userId="7c9f042f-0a0b-4b94-b514-7a6b5afd58c0" providerId="ADAL" clId="{2C807866-C9BE-4162-8847-B2BD524B2001}" dt="2024-04-23T09:11:56.815" v="9347"/>
      <pc:docMkLst>
        <pc:docMk/>
      </pc:docMkLst>
      <pc:sldChg chg="addSp modSp modNotesTx">
        <pc:chgData name="Nieske Coetsier" userId="7c9f042f-0a0b-4b94-b514-7a6b5afd58c0" providerId="ADAL" clId="{2C807866-C9BE-4162-8847-B2BD524B2001}" dt="2024-04-22T14:29:41.093" v="9265"/>
        <pc:sldMkLst>
          <pc:docMk/>
          <pc:sldMk cId="406449457" sldId="256"/>
        </pc:sldMkLst>
        <pc:picChg chg="add mod">
          <ac:chgData name="Nieske Coetsier" userId="7c9f042f-0a0b-4b94-b514-7a6b5afd58c0" providerId="ADAL" clId="{2C807866-C9BE-4162-8847-B2BD524B2001}" dt="2024-04-22T14:29:41.093" v="9265"/>
          <ac:picMkLst>
            <pc:docMk/>
            <pc:sldMk cId="406449457" sldId="256"/>
            <ac:picMk id="5" creationId="{98CDC7B0-D0BA-C117-8114-7FE19ADB69DA}"/>
          </ac:picMkLst>
        </pc:picChg>
      </pc:sldChg>
      <pc:sldChg chg="modNotesTx">
        <pc:chgData name="Nieske Coetsier" userId="7c9f042f-0a0b-4b94-b514-7a6b5afd58c0" providerId="ADAL" clId="{2C807866-C9BE-4162-8847-B2BD524B2001}" dt="2024-04-22T14:41:49.942" v="9280" actId="20577"/>
        <pc:sldMkLst>
          <pc:docMk/>
          <pc:sldMk cId="1971826727" sldId="257"/>
        </pc:sldMkLst>
      </pc:sldChg>
      <pc:sldChg chg="modNotesTx">
        <pc:chgData name="Nieske Coetsier" userId="7c9f042f-0a0b-4b94-b514-7a6b5afd58c0" providerId="ADAL" clId="{2C807866-C9BE-4162-8847-B2BD524B2001}" dt="2024-04-22T13:11:41.603" v="3777" actId="20577"/>
        <pc:sldMkLst>
          <pc:docMk/>
          <pc:sldMk cId="2999870465" sldId="258"/>
        </pc:sldMkLst>
      </pc:sldChg>
      <pc:sldChg chg="modNotesTx">
        <pc:chgData name="Nieske Coetsier" userId="7c9f042f-0a0b-4b94-b514-7a6b5afd58c0" providerId="ADAL" clId="{2C807866-C9BE-4162-8847-B2BD524B2001}" dt="2024-04-22T13:18:58.751" v="5442" actId="20577"/>
        <pc:sldMkLst>
          <pc:docMk/>
          <pc:sldMk cId="43740132" sldId="259"/>
        </pc:sldMkLst>
      </pc:sldChg>
      <pc:sldChg chg="modNotesTx">
        <pc:chgData name="Nieske Coetsier" userId="7c9f042f-0a0b-4b94-b514-7a6b5afd58c0" providerId="ADAL" clId="{2C807866-C9BE-4162-8847-B2BD524B2001}" dt="2024-04-22T14:43:21.342" v="9282" actId="20577"/>
        <pc:sldMkLst>
          <pc:docMk/>
          <pc:sldMk cId="1898201754" sldId="261"/>
        </pc:sldMkLst>
      </pc:sldChg>
      <pc:sldChg chg="modNotesTx">
        <pc:chgData name="Nieske Coetsier" userId="7c9f042f-0a0b-4b94-b514-7a6b5afd58c0" providerId="ADAL" clId="{2C807866-C9BE-4162-8847-B2BD524B2001}" dt="2024-04-22T14:43:53.361" v="9284" actId="6549"/>
        <pc:sldMkLst>
          <pc:docMk/>
          <pc:sldMk cId="674778559" sldId="262"/>
        </pc:sldMkLst>
      </pc:sldChg>
      <pc:sldChg chg="modSp mod">
        <pc:chgData name="Nieske Coetsier" userId="7c9f042f-0a0b-4b94-b514-7a6b5afd58c0" providerId="ADAL" clId="{2C807866-C9BE-4162-8847-B2BD524B2001}" dt="2024-04-22T13:07:16.746" v="3501" actId="6549"/>
        <pc:sldMkLst>
          <pc:docMk/>
          <pc:sldMk cId="1534201508" sldId="263"/>
        </pc:sldMkLst>
        <pc:spChg chg="mod">
          <ac:chgData name="Nieske Coetsier" userId="7c9f042f-0a0b-4b94-b514-7a6b5afd58c0" providerId="ADAL" clId="{2C807866-C9BE-4162-8847-B2BD524B2001}" dt="2024-04-22T13:07:16.746" v="3501" actId="6549"/>
          <ac:spMkLst>
            <pc:docMk/>
            <pc:sldMk cId="1534201508" sldId="263"/>
            <ac:spMk id="3" creationId="{00000000-0000-0000-0000-000000000000}"/>
          </ac:spMkLst>
        </pc:spChg>
      </pc:sldChg>
      <pc:sldChg chg="modSp mod modNotesTx">
        <pc:chgData name="Nieske Coetsier" userId="7c9f042f-0a0b-4b94-b514-7a6b5afd58c0" providerId="ADAL" clId="{2C807866-C9BE-4162-8847-B2BD524B2001}" dt="2024-04-22T14:40:57.027" v="9269" actId="20577"/>
        <pc:sldMkLst>
          <pc:docMk/>
          <pc:sldMk cId="2265506570" sldId="264"/>
        </pc:sldMkLst>
        <pc:spChg chg="mod">
          <ac:chgData name="Nieske Coetsier" userId="7c9f042f-0a0b-4b94-b514-7a6b5afd58c0" providerId="ADAL" clId="{2C807866-C9BE-4162-8847-B2BD524B2001}" dt="2024-04-22T14:38:58.391" v="9268" actId="6549"/>
          <ac:spMkLst>
            <pc:docMk/>
            <pc:sldMk cId="2265506570" sldId="264"/>
            <ac:spMk id="2" creationId="{579811B1-11A0-111F-69A9-6E8CFEE413D6}"/>
          </ac:spMkLst>
        </pc:spChg>
        <pc:spChg chg="mod">
          <ac:chgData name="Nieske Coetsier" userId="7c9f042f-0a0b-4b94-b514-7a6b5afd58c0" providerId="ADAL" clId="{2C807866-C9BE-4162-8847-B2BD524B2001}" dt="2024-04-22T14:40:57.027" v="9269" actId="20577"/>
          <ac:spMkLst>
            <pc:docMk/>
            <pc:sldMk cId="2265506570" sldId="264"/>
            <ac:spMk id="3" creationId="{C15EAC22-2419-41F8-6029-612EDCCBC585}"/>
          </ac:spMkLst>
        </pc:spChg>
      </pc:sldChg>
      <pc:sldChg chg="modSp mod modShow modNotesTx">
        <pc:chgData name="Nieske Coetsier" userId="7c9f042f-0a0b-4b94-b514-7a6b5afd58c0" providerId="ADAL" clId="{2C807866-C9BE-4162-8847-B2BD524B2001}" dt="2024-04-22T14:46:42.173" v="9285" actId="729"/>
        <pc:sldMkLst>
          <pc:docMk/>
          <pc:sldMk cId="2078412172" sldId="265"/>
        </pc:sldMkLst>
        <pc:picChg chg="mod">
          <ac:chgData name="Nieske Coetsier" userId="7c9f042f-0a0b-4b94-b514-7a6b5afd58c0" providerId="ADAL" clId="{2C807866-C9BE-4162-8847-B2BD524B2001}" dt="2024-04-22T13:19:37.240" v="5448" actId="1076"/>
          <ac:picMkLst>
            <pc:docMk/>
            <pc:sldMk cId="2078412172" sldId="265"/>
            <ac:picMk id="4" creationId="{976C8515-A052-F8E8-AE69-C1417A5FA4A6}"/>
          </ac:picMkLst>
        </pc:picChg>
      </pc:sldChg>
      <pc:sldChg chg="modSp mod modNotesTx">
        <pc:chgData name="Nieske Coetsier" userId="7c9f042f-0a0b-4b94-b514-7a6b5afd58c0" providerId="ADAL" clId="{2C807866-C9BE-4162-8847-B2BD524B2001}" dt="2024-04-22T13:21:13.217" v="5655" actId="20577"/>
        <pc:sldMkLst>
          <pc:docMk/>
          <pc:sldMk cId="2330074037" sldId="266"/>
        </pc:sldMkLst>
        <pc:spChg chg="mod">
          <ac:chgData name="Nieske Coetsier" userId="7c9f042f-0a0b-4b94-b514-7a6b5afd58c0" providerId="ADAL" clId="{2C807866-C9BE-4162-8847-B2BD524B2001}" dt="2024-04-22T13:20:33.375" v="5480" actId="21"/>
          <ac:spMkLst>
            <pc:docMk/>
            <pc:sldMk cId="2330074037" sldId="266"/>
            <ac:spMk id="3" creationId="{4625B79A-9188-117C-FDA2-03E284176B6F}"/>
          </ac:spMkLst>
        </pc:spChg>
      </pc:sldChg>
      <pc:sldChg chg="addSp delSp modSp mod">
        <pc:chgData name="Nieske Coetsier" userId="7c9f042f-0a0b-4b94-b514-7a6b5afd58c0" providerId="ADAL" clId="{2C807866-C9BE-4162-8847-B2BD524B2001}" dt="2024-04-23T09:11:56.815" v="9347"/>
        <pc:sldMkLst>
          <pc:docMk/>
          <pc:sldMk cId="9286008" sldId="267"/>
        </pc:sldMkLst>
        <pc:spChg chg="mod">
          <ac:chgData name="Nieske Coetsier" userId="7c9f042f-0a0b-4b94-b514-7a6b5afd58c0" providerId="ADAL" clId="{2C807866-C9BE-4162-8847-B2BD524B2001}" dt="2024-04-22T14:47:32.660" v="9287" actId="6549"/>
          <ac:spMkLst>
            <pc:docMk/>
            <pc:sldMk cId="9286008" sldId="267"/>
            <ac:spMk id="3" creationId="{1F58573D-AECA-7EAB-FB57-6F4C857BA766}"/>
          </ac:spMkLst>
        </pc:spChg>
        <pc:picChg chg="del">
          <ac:chgData name="Nieske Coetsier" userId="7c9f042f-0a0b-4b94-b514-7a6b5afd58c0" providerId="ADAL" clId="{2C807866-C9BE-4162-8847-B2BD524B2001}" dt="2024-04-23T09:11:51.400" v="9346" actId="478"/>
          <ac:picMkLst>
            <pc:docMk/>
            <pc:sldMk cId="9286008" sldId="267"/>
            <ac:picMk id="5" creationId="{9C3A87A3-3E43-2252-C5FF-D578E7CF3FF3}"/>
          </ac:picMkLst>
        </pc:picChg>
        <pc:picChg chg="add mod">
          <ac:chgData name="Nieske Coetsier" userId="7c9f042f-0a0b-4b94-b514-7a6b5afd58c0" providerId="ADAL" clId="{2C807866-C9BE-4162-8847-B2BD524B2001}" dt="2024-04-23T09:11:56.815" v="9347"/>
          <ac:picMkLst>
            <pc:docMk/>
            <pc:sldMk cId="9286008" sldId="267"/>
            <ac:picMk id="8" creationId="{88E5E7C8-0949-16AF-B07B-45258FE2CBDB}"/>
          </ac:picMkLst>
        </pc:picChg>
      </pc:sldChg>
      <pc:sldChg chg="delSp modSp add mod modNotesTx">
        <pc:chgData name="Nieske Coetsier" userId="7c9f042f-0a0b-4b94-b514-7a6b5afd58c0" providerId="ADAL" clId="{2C807866-C9BE-4162-8847-B2BD524B2001}" dt="2024-04-22T13:49:43.184" v="6332" actId="113"/>
        <pc:sldMkLst>
          <pc:docMk/>
          <pc:sldMk cId="0" sldId="279"/>
        </pc:sldMkLst>
        <pc:spChg chg="mod">
          <ac:chgData name="Nieske Coetsier" userId="7c9f042f-0a0b-4b94-b514-7a6b5afd58c0" providerId="ADAL" clId="{2C807866-C9BE-4162-8847-B2BD524B2001}" dt="2024-04-22T13:47:19.416" v="6136" actId="14100"/>
          <ac:spMkLst>
            <pc:docMk/>
            <pc:sldMk cId="0" sldId="279"/>
            <ac:spMk id="2" creationId="{00000000-0000-0000-0000-000000000000}"/>
          </ac:spMkLst>
        </pc:spChg>
        <pc:picChg chg="mod">
          <ac:chgData name="Nieske Coetsier" userId="7c9f042f-0a0b-4b94-b514-7a6b5afd58c0" providerId="ADAL" clId="{2C807866-C9BE-4162-8847-B2BD524B2001}" dt="2024-04-22T13:47:23.928" v="6137" actId="1076"/>
          <ac:picMkLst>
            <pc:docMk/>
            <pc:sldMk cId="0" sldId="279"/>
            <ac:picMk id="3" creationId="{00000000-0000-0000-0000-000000000000}"/>
          </ac:picMkLst>
        </pc:picChg>
        <pc:picChg chg="del">
          <ac:chgData name="Nieske Coetsier" userId="7c9f042f-0a0b-4b94-b514-7a6b5afd58c0" providerId="ADAL" clId="{2C807866-C9BE-4162-8847-B2BD524B2001}" dt="2024-04-22T13:46:39.344" v="6124" actId="478"/>
          <ac:picMkLst>
            <pc:docMk/>
            <pc:sldMk cId="0" sldId="279"/>
            <ac:picMk id="4" creationId="{00000000-0000-0000-0000-000000000000}"/>
          </ac:picMkLst>
        </pc:picChg>
        <pc:picChg chg="mod">
          <ac:chgData name="Nieske Coetsier" userId="7c9f042f-0a0b-4b94-b514-7a6b5afd58c0" providerId="ADAL" clId="{2C807866-C9BE-4162-8847-B2BD524B2001}" dt="2024-04-22T13:47:09.917" v="6134" actId="1076"/>
          <ac:picMkLst>
            <pc:docMk/>
            <pc:sldMk cId="0" sldId="279"/>
            <ac:picMk id="5" creationId="{00000000-0000-0000-0000-000000000000}"/>
          </ac:picMkLst>
        </pc:picChg>
        <pc:picChg chg="mod">
          <ac:chgData name="Nieske Coetsier" userId="7c9f042f-0a0b-4b94-b514-7a6b5afd58c0" providerId="ADAL" clId="{2C807866-C9BE-4162-8847-B2BD524B2001}" dt="2024-04-22T13:47:12.648" v="6135" actId="1076"/>
          <ac:picMkLst>
            <pc:docMk/>
            <pc:sldMk cId="0" sldId="279"/>
            <ac:picMk id="6" creationId="{00000000-0000-0000-0000-000000000000}"/>
          </ac:picMkLst>
        </pc:picChg>
      </pc:sldChg>
      <pc:sldChg chg="modNotesTx">
        <pc:chgData name="Nieske Coetsier" userId="7c9f042f-0a0b-4b94-b514-7a6b5afd58c0" providerId="ADAL" clId="{2C807866-C9BE-4162-8847-B2BD524B2001}" dt="2024-04-22T14:02:53.497" v="7843" actId="20577"/>
        <pc:sldMkLst>
          <pc:docMk/>
          <pc:sldMk cId="3238604478" sldId="283"/>
        </pc:sldMkLst>
      </pc:sldChg>
      <pc:sldChg chg="ord modNotesTx">
        <pc:chgData name="Nieske Coetsier" userId="7c9f042f-0a0b-4b94-b514-7a6b5afd58c0" providerId="ADAL" clId="{2C807866-C9BE-4162-8847-B2BD524B2001}" dt="2024-04-22T14:03:30.399" v="7906" actId="6549"/>
        <pc:sldMkLst>
          <pc:docMk/>
          <pc:sldMk cId="1891426620" sldId="284"/>
        </pc:sldMkLst>
      </pc:sldChg>
      <pc:sldChg chg="addSp delSp modSp mod">
        <pc:chgData name="Nieske Coetsier" userId="7c9f042f-0a0b-4b94-b514-7a6b5afd58c0" providerId="ADAL" clId="{2C807866-C9BE-4162-8847-B2BD524B2001}" dt="2024-04-22T14:13:00.328" v="8602" actId="27636"/>
        <pc:sldMkLst>
          <pc:docMk/>
          <pc:sldMk cId="3796741876" sldId="285"/>
        </pc:sldMkLst>
        <pc:spChg chg="mod">
          <ac:chgData name="Nieske Coetsier" userId="7c9f042f-0a0b-4b94-b514-7a6b5afd58c0" providerId="ADAL" clId="{2C807866-C9BE-4162-8847-B2BD524B2001}" dt="2024-04-22T14:13:00.328" v="8602" actId="27636"/>
          <ac:spMkLst>
            <pc:docMk/>
            <pc:sldMk cId="3796741876" sldId="285"/>
            <ac:spMk id="6" creationId="{4A330896-0205-2DE4-9BFA-E94AFF45198B}"/>
          </ac:spMkLst>
        </pc:spChg>
        <pc:picChg chg="add del">
          <ac:chgData name="Nieske Coetsier" userId="7c9f042f-0a0b-4b94-b514-7a6b5afd58c0" providerId="ADAL" clId="{2C807866-C9BE-4162-8847-B2BD524B2001}" dt="2024-04-22T11:50:25.387" v="200" actId="22"/>
          <ac:picMkLst>
            <pc:docMk/>
            <pc:sldMk cId="3796741876" sldId="285"/>
            <ac:picMk id="3" creationId="{BA4D664E-58B4-2E05-CC95-9A66B3F4A12D}"/>
          </ac:picMkLst>
        </pc:picChg>
      </pc:sldChg>
      <pc:sldChg chg="modSp mod delCm">
        <pc:chgData name="Nieske Coetsier" userId="7c9f042f-0a0b-4b94-b514-7a6b5afd58c0" providerId="ADAL" clId="{2C807866-C9BE-4162-8847-B2BD524B2001}" dt="2024-04-23T09:11:47.991" v="9345" actId="14100"/>
        <pc:sldMkLst>
          <pc:docMk/>
          <pc:sldMk cId="1121389280" sldId="286"/>
        </pc:sldMkLst>
        <pc:spChg chg="mod">
          <ac:chgData name="Nieske Coetsier" userId="7c9f042f-0a0b-4b94-b514-7a6b5afd58c0" providerId="ADAL" clId="{2C807866-C9BE-4162-8847-B2BD524B2001}" dt="2024-04-22T13:35:30.014" v="6033" actId="12"/>
          <ac:spMkLst>
            <pc:docMk/>
            <pc:sldMk cId="1121389280" sldId="286"/>
            <ac:spMk id="3" creationId="{1F58573D-AECA-7EAB-FB57-6F4C857BA766}"/>
          </ac:spMkLst>
        </pc:spChg>
        <pc:picChg chg="mod">
          <ac:chgData name="Nieske Coetsier" userId="7c9f042f-0a0b-4b94-b514-7a6b5afd58c0" providerId="ADAL" clId="{2C807866-C9BE-4162-8847-B2BD524B2001}" dt="2024-04-23T09:11:47.991" v="9345" actId="14100"/>
          <ac:picMkLst>
            <pc:docMk/>
            <pc:sldMk cId="1121389280" sldId="286"/>
            <ac:picMk id="5" creationId="{9C3A87A3-3E43-2252-C5FF-D578E7CF3FF3}"/>
          </ac:picMkLst>
        </pc:picChg>
        <pc:extLst>
          <p:ext xmlns:p="http://schemas.openxmlformats.org/presentationml/2006/main" uri="{D6D511B9-2390-475A-947B-AFAB55BFBCF1}">
            <pc226:cmChg xmlns:pc226="http://schemas.microsoft.com/office/powerpoint/2022/06/main/command" chg="del">
              <pc226:chgData name="Nieske Coetsier" userId="7c9f042f-0a0b-4b94-b514-7a6b5afd58c0" providerId="ADAL" clId="{2C807866-C9BE-4162-8847-B2BD524B2001}" dt="2024-04-22T13:22:31.656" v="5656"/>
              <pc2:cmMkLst xmlns:pc2="http://schemas.microsoft.com/office/powerpoint/2019/9/main/command">
                <pc:docMk/>
                <pc:sldMk cId="1121389280" sldId="286"/>
                <pc2:cmMk id="{26C618B3-43A5-490A-B5FC-12C716F19003}"/>
              </pc2:cmMkLst>
            </pc226:cmChg>
          </p:ext>
        </pc:extLst>
      </pc:sldChg>
      <pc:sldChg chg="mod modShow">
        <pc:chgData name="Nieske Coetsier" userId="7c9f042f-0a0b-4b94-b514-7a6b5afd58c0" providerId="ADAL" clId="{2C807866-C9BE-4162-8847-B2BD524B2001}" dt="2024-04-22T13:54:14.321" v="6692" actId="729"/>
        <pc:sldMkLst>
          <pc:docMk/>
          <pc:sldMk cId="2713857192" sldId="287"/>
        </pc:sldMkLst>
      </pc:sldChg>
      <pc:sldChg chg="addSp modSp mod modNotesTx">
        <pc:chgData name="Nieske Coetsier" userId="7c9f042f-0a0b-4b94-b514-7a6b5afd58c0" providerId="ADAL" clId="{2C807866-C9BE-4162-8847-B2BD524B2001}" dt="2024-04-22T14:14:53.775" v="8606" actId="113"/>
        <pc:sldMkLst>
          <pc:docMk/>
          <pc:sldMk cId="3958160248" sldId="288"/>
        </pc:sldMkLst>
        <pc:spChg chg="mod">
          <ac:chgData name="Nieske Coetsier" userId="7c9f042f-0a0b-4b94-b514-7a6b5afd58c0" providerId="ADAL" clId="{2C807866-C9BE-4162-8847-B2BD524B2001}" dt="2024-04-22T14:04:36.822" v="7946" actId="6549"/>
          <ac:spMkLst>
            <pc:docMk/>
            <pc:sldMk cId="3958160248" sldId="288"/>
            <ac:spMk id="2" creationId="{4F14C04C-EC64-C423-CF17-6905D82DBC1A}"/>
          </ac:spMkLst>
        </pc:spChg>
        <pc:picChg chg="add mod">
          <ac:chgData name="Nieske Coetsier" userId="7c9f042f-0a0b-4b94-b514-7a6b5afd58c0" providerId="ADAL" clId="{2C807866-C9BE-4162-8847-B2BD524B2001}" dt="2024-04-22T14:14:29.374" v="8604" actId="1076"/>
          <ac:picMkLst>
            <pc:docMk/>
            <pc:sldMk cId="3958160248" sldId="288"/>
            <ac:picMk id="8" creationId="{54808D98-9573-8E80-C539-70AB16B3105E}"/>
          </ac:picMkLst>
        </pc:picChg>
      </pc:sldChg>
      <pc:sldChg chg="del">
        <pc:chgData name="Nieske Coetsier" userId="7c9f042f-0a0b-4b94-b514-7a6b5afd58c0" providerId="ADAL" clId="{2C807866-C9BE-4162-8847-B2BD524B2001}" dt="2024-04-22T14:03:44.777" v="7907" actId="47"/>
        <pc:sldMkLst>
          <pc:docMk/>
          <pc:sldMk cId="2395182714" sldId="289"/>
        </pc:sldMkLst>
      </pc:sldChg>
      <pc:sldChg chg="addSp modSp mod">
        <pc:chgData name="Nieske Coetsier" userId="7c9f042f-0a0b-4b94-b514-7a6b5afd58c0" providerId="ADAL" clId="{2C807866-C9BE-4162-8847-B2BD524B2001}" dt="2024-04-22T14:14:35.679" v="8605"/>
        <pc:sldMkLst>
          <pc:docMk/>
          <pc:sldMk cId="1739093055" sldId="290"/>
        </pc:sldMkLst>
        <pc:spChg chg="mod">
          <ac:chgData name="Nieske Coetsier" userId="7c9f042f-0a0b-4b94-b514-7a6b5afd58c0" providerId="ADAL" clId="{2C807866-C9BE-4162-8847-B2BD524B2001}" dt="2024-04-22T14:07:07.309" v="8091" actId="6549"/>
          <ac:spMkLst>
            <pc:docMk/>
            <pc:sldMk cId="1739093055" sldId="290"/>
            <ac:spMk id="2" creationId="{4F14C04C-EC64-C423-CF17-6905D82DBC1A}"/>
          </ac:spMkLst>
        </pc:spChg>
        <pc:picChg chg="add mod">
          <ac:chgData name="Nieske Coetsier" userId="7c9f042f-0a0b-4b94-b514-7a6b5afd58c0" providerId="ADAL" clId="{2C807866-C9BE-4162-8847-B2BD524B2001}" dt="2024-04-22T14:14:35.679" v="8605"/>
          <ac:picMkLst>
            <pc:docMk/>
            <pc:sldMk cId="1739093055" sldId="290"/>
            <ac:picMk id="4" creationId="{6A74000F-AE10-0959-F678-337630B70CCB}"/>
          </ac:picMkLst>
        </pc:picChg>
      </pc:sldChg>
      <pc:sldChg chg="addSp delSp modSp mod modAnim modNotesTx">
        <pc:chgData name="Nieske Coetsier" userId="7c9f042f-0a0b-4b94-b514-7a6b5afd58c0" providerId="ADAL" clId="{2C807866-C9BE-4162-8847-B2BD524B2001}" dt="2024-04-22T15:05:22.070" v="9339" actId="20577"/>
        <pc:sldMkLst>
          <pc:docMk/>
          <pc:sldMk cId="1283291642" sldId="291"/>
        </pc:sldMkLst>
        <pc:spChg chg="del">
          <ac:chgData name="Nieske Coetsier" userId="7c9f042f-0a0b-4b94-b514-7a6b5afd58c0" providerId="ADAL" clId="{2C807866-C9BE-4162-8847-B2BD524B2001}" dt="2024-04-22T11:44:03.105" v="188"/>
          <ac:spMkLst>
            <pc:docMk/>
            <pc:sldMk cId="1283291642" sldId="291"/>
            <ac:spMk id="3" creationId="{778EB73A-35C7-08BD-7FD2-5579368D154E}"/>
          </ac:spMkLst>
        </pc:spChg>
        <pc:spChg chg="add mod">
          <ac:chgData name="Nieske Coetsier" userId="7c9f042f-0a0b-4b94-b514-7a6b5afd58c0" providerId="ADAL" clId="{2C807866-C9BE-4162-8847-B2BD524B2001}" dt="2024-04-22T15:05:22.070" v="9339" actId="20577"/>
          <ac:spMkLst>
            <pc:docMk/>
            <pc:sldMk cId="1283291642" sldId="291"/>
            <ac:spMk id="3" creationId="{F2089221-639A-D1B4-3863-EA5DC51F992D}"/>
          </ac:spMkLst>
        </pc:spChg>
        <pc:spChg chg="add mod topLvl">
          <ac:chgData name="Nieske Coetsier" userId="7c9f042f-0a0b-4b94-b514-7a6b5afd58c0" providerId="ADAL" clId="{2C807866-C9BE-4162-8847-B2BD524B2001}" dt="2024-04-22T15:04:33.508" v="9306" actId="165"/>
          <ac:spMkLst>
            <pc:docMk/>
            <pc:sldMk cId="1283291642" sldId="291"/>
            <ac:spMk id="21" creationId="{4A475A7B-3337-2438-4CA1-72C0178E12DC}"/>
          </ac:spMkLst>
        </pc:spChg>
        <pc:spChg chg="add mod topLvl">
          <ac:chgData name="Nieske Coetsier" userId="7c9f042f-0a0b-4b94-b514-7a6b5afd58c0" providerId="ADAL" clId="{2C807866-C9BE-4162-8847-B2BD524B2001}" dt="2024-04-22T15:04:33.508" v="9306" actId="165"/>
          <ac:spMkLst>
            <pc:docMk/>
            <pc:sldMk cId="1283291642" sldId="291"/>
            <ac:spMk id="22" creationId="{A0197AEC-B9E5-6367-FFCD-A61BB68E333D}"/>
          </ac:spMkLst>
        </pc:spChg>
        <pc:spChg chg="add mod ord topLvl">
          <ac:chgData name="Nieske Coetsier" userId="7c9f042f-0a0b-4b94-b514-7a6b5afd58c0" providerId="ADAL" clId="{2C807866-C9BE-4162-8847-B2BD524B2001}" dt="2024-04-22T15:04:57.221" v="9323" actId="1076"/>
          <ac:spMkLst>
            <pc:docMk/>
            <pc:sldMk cId="1283291642" sldId="291"/>
            <ac:spMk id="23" creationId="{E9B9A939-171A-1F34-9BA0-09E3E3BF0BE3}"/>
          </ac:spMkLst>
        </pc:spChg>
        <pc:spChg chg="add mod topLvl">
          <ac:chgData name="Nieske Coetsier" userId="7c9f042f-0a0b-4b94-b514-7a6b5afd58c0" providerId="ADAL" clId="{2C807866-C9BE-4162-8847-B2BD524B2001}" dt="2024-04-22T15:04:33.508" v="9306" actId="165"/>
          <ac:spMkLst>
            <pc:docMk/>
            <pc:sldMk cId="1283291642" sldId="291"/>
            <ac:spMk id="24" creationId="{E32D7571-E0B1-A7E8-EB15-1160E6EA0DE8}"/>
          </ac:spMkLst>
        </pc:spChg>
        <pc:spChg chg="add mod topLvl">
          <ac:chgData name="Nieske Coetsier" userId="7c9f042f-0a0b-4b94-b514-7a6b5afd58c0" providerId="ADAL" clId="{2C807866-C9BE-4162-8847-B2BD524B2001}" dt="2024-04-22T15:04:33.508" v="9306" actId="165"/>
          <ac:spMkLst>
            <pc:docMk/>
            <pc:sldMk cId="1283291642" sldId="291"/>
            <ac:spMk id="25" creationId="{1F8786EB-7CFD-26EC-6339-943C368CB4CB}"/>
          </ac:spMkLst>
        </pc:spChg>
        <pc:spChg chg="add mod topLvl">
          <ac:chgData name="Nieske Coetsier" userId="7c9f042f-0a0b-4b94-b514-7a6b5afd58c0" providerId="ADAL" clId="{2C807866-C9BE-4162-8847-B2BD524B2001}" dt="2024-04-22T15:04:33.508" v="9306" actId="165"/>
          <ac:spMkLst>
            <pc:docMk/>
            <pc:sldMk cId="1283291642" sldId="291"/>
            <ac:spMk id="26" creationId="{073E02C4-73DF-50D5-B637-1E161DD1C824}"/>
          </ac:spMkLst>
        </pc:spChg>
        <pc:spChg chg="add mod topLvl">
          <ac:chgData name="Nieske Coetsier" userId="7c9f042f-0a0b-4b94-b514-7a6b5afd58c0" providerId="ADAL" clId="{2C807866-C9BE-4162-8847-B2BD524B2001}" dt="2024-04-22T15:04:33.508" v="9306" actId="165"/>
          <ac:spMkLst>
            <pc:docMk/>
            <pc:sldMk cId="1283291642" sldId="291"/>
            <ac:spMk id="27" creationId="{296E6306-D7E5-665B-598F-103F05A88ECE}"/>
          </ac:spMkLst>
        </pc:spChg>
        <pc:spChg chg="add mod topLvl">
          <ac:chgData name="Nieske Coetsier" userId="7c9f042f-0a0b-4b94-b514-7a6b5afd58c0" providerId="ADAL" clId="{2C807866-C9BE-4162-8847-B2BD524B2001}" dt="2024-04-22T15:04:33.508" v="9306" actId="165"/>
          <ac:spMkLst>
            <pc:docMk/>
            <pc:sldMk cId="1283291642" sldId="291"/>
            <ac:spMk id="28" creationId="{1B6F464A-F5F6-7472-785F-60B63991A421}"/>
          </ac:spMkLst>
        </pc:spChg>
        <pc:grpChg chg="add del mod">
          <ac:chgData name="Nieske Coetsier" userId="7c9f042f-0a0b-4b94-b514-7a6b5afd58c0" providerId="ADAL" clId="{2C807866-C9BE-4162-8847-B2BD524B2001}" dt="2024-04-22T15:04:33.508" v="9306" actId="165"/>
          <ac:grpSpMkLst>
            <pc:docMk/>
            <pc:sldMk cId="1283291642" sldId="291"/>
            <ac:grpSpMk id="29" creationId="{23A039B1-04E8-42FC-04C2-D544AF16650B}"/>
          </ac:grpSpMkLst>
        </pc:grpChg>
        <pc:picChg chg="add mod">
          <ac:chgData name="Nieske Coetsier" userId="7c9f042f-0a0b-4b94-b514-7a6b5afd58c0" providerId="ADAL" clId="{2C807866-C9BE-4162-8847-B2BD524B2001}" dt="2024-04-22T11:40:01.380" v="187" actId="1076"/>
          <ac:picMkLst>
            <pc:docMk/>
            <pc:sldMk cId="1283291642" sldId="291"/>
            <ac:picMk id="4" creationId="{854D5F2B-DF8E-6FED-8D8A-E3B09ADD22FF}"/>
          </ac:picMkLst>
        </pc:picChg>
        <pc:picChg chg="add mod ord">
          <ac:chgData name="Nieske Coetsier" userId="7c9f042f-0a0b-4b94-b514-7a6b5afd58c0" providerId="ADAL" clId="{2C807866-C9BE-4162-8847-B2BD524B2001}" dt="2024-04-22T15:04:23.880" v="9305" actId="167"/>
          <ac:picMkLst>
            <pc:docMk/>
            <pc:sldMk cId="1283291642" sldId="291"/>
            <ac:picMk id="5" creationId="{B0C9913B-9A89-0BA5-AF02-1F0ACBB95E09}"/>
          </ac:picMkLst>
        </pc:picChg>
        <pc:picChg chg="mod">
          <ac:chgData name="Nieske Coetsier" userId="7c9f042f-0a0b-4b94-b514-7a6b5afd58c0" providerId="ADAL" clId="{2C807866-C9BE-4162-8847-B2BD524B2001}" dt="2024-04-22T15:04:20.682" v="9304" actId="1076"/>
          <ac:picMkLst>
            <pc:docMk/>
            <pc:sldMk cId="1283291642" sldId="291"/>
            <ac:picMk id="6" creationId="{2E9BC834-9CF6-72D3-46B9-651A544D8EFB}"/>
          </ac:picMkLst>
        </pc:picChg>
        <pc:picChg chg="add mod ord modCrop">
          <ac:chgData name="Nieske Coetsier" userId="7c9f042f-0a0b-4b94-b514-7a6b5afd58c0" providerId="ADAL" clId="{2C807866-C9BE-4162-8847-B2BD524B2001}" dt="2024-04-22T12:24:07.417" v="405" actId="14100"/>
          <ac:picMkLst>
            <pc:docMk/>
            <pc:sldMk cId="1283291642" sldId="291"/>
            <ac:picMk id="7" creationId="{4D48F104-3836-7394-7442-A803EB9202E7}"/>
          </ac:picMkLst>
        </pc:picChg>
        <pc:picChg chg="mod ord modCrop">
          <ac:chgData name="Nieske Coetsier" userId="7c9f042f-0a0b-4b94-b514-7a6b5afd58c0" providerId="ADAL" clId="{2C807866-C9BE-4162-8847-B2BD524B2001}" dt="2024-04-22T12:30:38.246" v="581" actId="1076"/>
          <ac:picMkLst>
            <pc:docMk/>
            <pc:sldMk cId="1283291642" sldId="291"/>
            <ac:picMk id="8" creationId="{675512FA-C50A-2F64-BD99-70B0D0C51887}"/>
          </ac:picMkLst>
        </pc:picChg>
        <pc:picChg chg="add mod ord">
          <ac:chgData name="Nieske Coetsier" userId="7c9f042f-0a0b-4b94-b514-7a6b5afd58c0" providerId="ADAL" clId="{2C807866-C9BE-4162-8847-B2BD524B2001}" dt="2024-04-22T11:48:11.320" v="195" actId="167"/>
          <ac:picMkLst>
            <pc:docMk/>
            <pc:sldMk cId="1283291642" sldId="291"/>
            <ac:picMk id="10" creationId="{AA121A2B-0BF5-F7DC-A74A-A8C02BC519DD}"/>
          </ac:picMkLst>
        </pc:picChg>
        <pc:picChg chg="add mod">
          <ac:chgData name="Nieske Coetsier" userId="7c9f042f-0a0b-4b94-b514-7a6b5afd58c0" providerId="ADAL" clId="{2C807866-C9BE-4162-8847-B2BD524B2001}" dt="2024-04-22T11:56:20.523" v="240" actId="1076"/>
          <ac:picMkLst>
            <pc:docMk/>
            <pc:sldMk cId="1283291642" sldId="291"/>
            <ac:picMk id="12" creationId="{0057D2D5-CFD9-4968-FA72-3BF232673E14}"/>
          </ac:picMkLst>
        </pc:picChg>
        <pc:picChg chg="add mod ord">
          <ac:chgData name="Nieske Coetsier" userId="7c9f042f-0a0b-4b94-b514-7a6b5afd58c0" providerId="ADAL" clId="{2C807866-C9BE-4162-8847-B2BD524B2001}" dt="2024-04-22T12:22:47.505" v="399" actId="166"/>
          <ac:picMkLst>
            <pc:docMk/>
            <pc:sldMk cId="1283291642" sldId="291"/>
            <ac:picMk id="14" creationId="{6C4FAE39-11E4-223E-0583-19C24B2B2E2D}"/>
          </ac:picMkLst>
        </pc:picChg>
        <pc:picChg chg="add mod ord">
          <ac:chgData name="Nieske Coetsier" userId="7c9f042f-0a0b-4b94-b514-7a6b5afd58c0" providerId="ADAL" clId="{2C807866-C9BE-4162-8847-B2BD524B2001}" dt="2024-04-22T11:56:07.179" v="237" actId="167"/>
          <ac:picMkLst>
            <pc:docMk/>
            <pc:sldMk cId="1283291642" sldId="291"/>
            <ac:picMk id="16" creationId="{CC286F4B-6FD7-E340-2F6A-61CDA56D801B}"/>
          </ac:picMkLst>
        </pc:picChg>
        <pc:picChg chg="add mod ord">
          <ac:chgData name="Nieske Coetsier" userId="7c9f042f-0a0b-4b94-b514-7a6b5afd58c0" providerId="ADAL" clId="{2C807866-C9BE-4162-8847-B2BD524B2001}" dt="2024-04-22T11:56:09.472" v="238" actId="167"/>
          <ac:picMkLst>
            <pc:docMk/>
            <pc:sldMk cId="1283291642" sldId="291"/>
            <ac:picMk id="18" creationId="{AAC99AB1-D835-D083-2F51-4E007FAD0C65}"/>
          </ac:picMkLst>
        </pc:picChg>
        <pc:picChg chg="add mod">
          <ac:chgData name="Nieske Coetsier" userId="7c9f042f-0a0b-4b94-b514-7a6b5afd58c0" providerId="ADAL" clId="{2C807866-C9BE-4162-8847-B2BD524B2001}" dt="2024-04-22T12:23:05.539" v="401" actId="1076"/>
          <ac:picMkLst>
            <pc:docMk/>
            <pc:sldMk cId="1283291642" sldId="291"/>
            <ac:picMk id="20" creationId="{0770739F-1AC5-892E-263E-48FDBCF31533}"/>
          </ac:picMkLst>
        </pc:picChg>
      </pc:sldChg>
      <pc:sldChg chg="addSp delSp modSp new mod modAnim modNotesTx">
        <pc:chgData name="Nieske Coetsier" userId="7c9f042f-0a0b-4b94-b514-7a6b5afd58c0" providerId="ADAL" clId="{2C807866-C9BE-4162-8847-B2BD524B2001}" dt="2024-04-22T15:06:22.507" v="9344"/>
        <pc:sldMkLst>
          <pc:docMk/>
          <pc:sldMk cId="1921819490" sldId="292"/>
        </pc:sldMkLst>
        <pc:spChg chg="del">
          <ac:chgData name="Nieske Coetsier" userId="7c9f042f-0a0b-4b94-b514-7a6b5afd58c0" providerId="ADAL" clId="{2C807866-C9BE-4162-8847-B2BD524B2001}" dt="2024-04-22T12:34:50.455" v="617" actId="478"/>
          <ac:spMkLst>
            <pc:docMk/>
            <pc:sldMk cId="1921819490" sldId="292"/>
            <ac:spMk id="2" creationId="{66E938F8-1EC1-DD60-678B-9257DAE934D5}"/>
          </ac:spMkLst>
        </pc:spChg>
        <pc:spChg chg="del">
          <ac:chgData name="Nieske Coetsier" userId="7c9f042f-0a0b-4b94-b514-7a6b5afd58c0" providerId="ADAL" clId="{2C807866-C9BE-4162-8847-B2BD524B2001}" dt="2024-04-22T12:34:48.795" v="616" actId="478"/>
          <ac:spMkLst>
            <pc:docMk/>
            <pc:sldMk cId="1921819490" sldId="292"/>
            <ac:spMk id="3" creationId="{962745E5-EDFE-CCC9-2878-DFB9111A42A5}"/>
          </ac:spMkLst>
        </pc:spChg>
        <pc:spChg chg="add mod">
          <ac:chgData name="Nieske Coetsier" userId="7c9f042f-0a0b-4b94-b514-7a6b5afd58c0" providerId="ADAL" clId="{2C807866-C9BE-4162-8847-B2BD524B2001}" dt="2024-04-22T12:31:18.736" v="587"/>
          <ac:spMkLst>
            <pc:docMk/>
            <pc:sldMk cId="1921819490" sldId="292"/>
            <ac:spMk id="4" creationId="{5F4B86C2-48DD-F3AC-2022-83D04C76B2CF}"/>
          </ac:spMkLst>
        </pc:spChg>
        <pc:spChg chg="mod topLvl">
          <ac:chgData name="Nieske Coetsier" userId="7c9f042f-0a0b-4b94-b514-7a6b5afd58c0" providerId="ADAL" clId="{2C807866-C9BE-4162-8847-B2BD524B2001}" dt="2024-04-22T12:36:28.480" v="635" actId="165"/>
          <ac:spMkLst>
            <pc:docMk/>
            <pc:sldMk cId="1921819490" sldId="292"/>
            <ac:spMk id="6" creationId="{0AE46E3C-8775-47A2-C8F2-4D65D0CB3417}"/>
          </ac:spMkLst>
        </pc:spChg>
        <pc:spChg chg="mod topLvl">
          <ac:chgData name="Nieske Coetsier" userId="7c9f042f-0a0b-4b94-b514-7a6b5afd58c0" providerId="ADAL" clId="{2C807866-C9BE-4162-8847-B2BD524B2001}" dt="2024-04-22T12:36:28.480" v="635" actId="165"/>
          <ac:spMkLst>
            <pc:docMk/>
            <pc:sldMk cId="1921819490" sldId="292"/>
            <ac:spMk id="7" creationId="{B3E94802-AAC2-0DBC-F33B-B3581FE5FD84}"/>
          </ac:spMkLst>
        </pc:spChg>
        <pc:spChg chg="mod topLvl">
          <ac:chgData name="Nieske Coetsier" userId="7c9f042f-0a0b-4b94-b514-7a6b5afd58c0" providerId="ADAL" clId="{2C807866-C9BE-4162-8847-B2BD524B2001}" dt="2024-04-22T12:36:28.480" v="635" actId="165"/>
          <ac:spMkLst>
            <pc:docMk/>
            <pc:sldMk cId="1921819490" sldId="292"/>
            <ac:spMk id="8" creationId="{FA5C2294-A5BF-9F59-DB4A-AC3EF6782BD3}"/>
          </ac:spMkLst>
        </pc:spChg>
        <pc:spChg chg="mod topLvl">
          <ac:chgData name="Nieske Coetsier" userId="7c9f042f-0a0b-4b94-b514-7a6b5afd58c0" providerId="ADAL" clId="{2C807866-C9BE-4162-8847-B2BD524B2001}" dt="2024-04-22T12:36:28.480" v="635" actId="165"/>
          <ac:spMkLst>
            <pc:docMk/>
            <pc:sldMk cId="1921819490" sldId="292"/>
            <ac:spMk id="9" creationId="{DA4F3EEB-5D13-999E-390A-28B3C521222D}"/>
          </ac:spMkLst>
        </pc:spChg>
        <pc:spChg chg="mod topLvl">
          <ac:chgData name="Nieske Coetsier" userId="7c9f042f-0a0b-4b94-b514-7a6b5afd58c0" providerId="ADAL" clId="{2C807866-C9BE-4162-8847-B2BD524B2001}" dt="2024-04-22T12:36:28.480" v="635" actId="165"/>
          <ac:spMkLst>
            <pc:docMk/>
            <pc:sldMk cId="1921819490" sldId="292"/>
            <ac:spMk id="10" creationId="{823189EC-6123-BD9C-1DD3-9736D64DF518}"/>
          </ac:spMkLst>
        </pc:spChg>
        <pc:spChg chg="mod topLvl">
          <ac:chgData name="Nieske Coetsier" userId="7c9f042f-0a0b-4b94-b514-7a6b5afd58c0" providerId="ADAL" clId="{2C807866-C9BE-4162-8847-B2BD524B2001}" dt="2024-04-22T12:36:28.480" v="635" actId="165"/>
          <ac:spMkLst>
            <pc:docMk/>
            <pc:sldMk cId="1921819490" sldId="292"/>
            <ac:spMk id="11" creationId="{A3BB5C45-BC59-2AF5-4791-E360C3D5E1A2}"/>
          </ac:spMkLst>
        </pc:spChg>
        <pc:spChg chg="mod topLvl">
          <ac:chgData name="Nieske Coetsier" userId="7c9f042f-0a0b-4b94-b514-7a6b5afd58c0" providerId="ADAL" clId="{2C807866-C9BE-4162-8847-B2BD524B2001}" dt="2024-04-22T12:36:28.480" v="635" actId="165"/>
          <ac:spMkLst>
            <pc:docMk/>
            <pc:sldMk cId="1921819490" sldId="292"/>
            <ac:spMk id="12" creationId="{DBADAFF1-3955-0F94-AC53-51B1C530D20A}"/>
          </ac:spMkLst>
        </pc:spChg>
        <pc:spChg chg="mod topLvl">
          <ac:chgData name="Nieske Coetsier" userId="7c9f042f-0a0b-4b94-b514-7a6b5afd58c0" providerId="ADAL" clId="{2C807866-C9BE-4162-8847-B2BD524B2001}" dt="2024-04-22T12:36:28.480" v="635" actId="165"/>
          <ac:spMkLst>
            <pc:docMk/>
            <pc:sldMk cId="1921819490" sldId="292"/>
            <ac:spMk id="13" creationId="{D3516EF5-FFAF-E6C3-835E-A81ACFCA4FAC}"/>
          </ac:spMkLst>
        </pc:spChg>
        <pc:spChg chg="add mod">
          <ac:chgData name="Nieske Coetsier" userId="7c9f042f-0a0b-4b94-b514-7a6b5afd58c0" providerId="ADAL" clId="{2C807866-C9BE-4162-8847-B2BD524B2001}" dt="2024-04-22T15:05:35.181" v="9340"/>
          <ac:spMkLst>
            <pc:docMk/>
            <pc:sldMk cId="1921819490" sldId="292"/>
            <ac:spMk id="17" creationId="{0627DA4D-EAFD-4F5B-1278-4FA0DD59640A}"/>
          </ac:spMkLst>
        </pc:spChg>
        <pc:grpChg chg="add del mod">
          <ac:chgData name="Nieske Coetsier" userId="7c9f042f-0a0b-4b94-b514-7a6b5afd58c0" providerId="ADAL" clId="{2C807866-C9BE-4162-8847-B2BD524B2001}" dt="2024-04-22T12:36:28.480" v="635" actId="165"/>
          <ac:grpSpMkLst>
            <pc:docMk/>
            <pc:sldMk cId="1921819490" sldId="292"/>
            <ac:grpSpMk id="5" creationId="{F16107F3-4CE4-B0C5-825A-479B20B6852E}"/>
          </ac:grpSpMkLst>
        </pc:grpChg>
        <pc:cxnChg chg="add mod">
          <ac:chgData name="Nieske Coetsier" userId="7c9f042f-0a0b-4b94-b514-7a6b5afd58c0" providerId="ADAL" clId="{2C807866-C9BE-4162-8847-B2BD524B2001}" dt="2024-04-22T12:43:52.449" v="681" actId="554"/>
          <ac:cxnSpMkLst>
            <pc:docMk/>
            <pc:sldMk cId="1921819490" sldId="292"/>
            <ac:cxnSpMk id="15" creationId="{F2031A23-A34F-16CB-F9F5-688007E06224}"/>
          </ac:cxnSpMkLst>
        </pc:cxnChg>
        <pc:cxnChg chg="add mod">
          <ac:chgData name="Nieske Coetsier" userId="7c9f042f-0a0b-4b94-b514-7a6b5afd58c0" providerId="ADAL" clId="{2C807866-C9BE-4162-8847-B2BD524B2001}" dt="2024-04-22T12:43:52.449" v="681" actId="554"/>
          <ac:cxnSpMkLst>
            <pc:docMk/>
            <pc:sldMk cId="1921819490" sldId="292"/>
            <ac:cxnSpMk id="16" creationId="{38A87563-856D-B369-94A8-7469A51561A0}"/>
          </ac:cxnSpMkLst>
        </pc:cxnChg>
      </pc:sldChg>
      <pc:sldChg chg="new del">
        <pc:chgData name="Nieske Coetsier" userId="7c9f042f-0a0b-4b94-b514-7a6b5afd58c0" providerId="ADAL" clId="{2C807866-C9BE-4162-8847-B2BD524B2001}" dt="2024-04-22T13:42:12.259" v="6053" actId="47"/>
        <pc:sldMkLst>
          <pc:docMk/>
          <pc:sldMk cId="3459423400" sldId="293"/>
        </pc:sldMkLst>
      </pc:sldChg>
      <pc:sldChg chg="modSp add mod modNotesTx">
        <pc:chgData name="Nieske Coetsier" userId="7c9f042f-0a0b-4b94-b514-7a6b5afd58c0" providerId="ADAL" clId="{2C807866-C9BE-4162-8847-B2BD524B2001}" dt="2024-04-22T13:48:57.258" v="6255"/>
        <pc:sldMkLst>
          <pc:docMk/>
          <pc:sldMk cId="4015958658" sldId="318"/>
        </pc:sldMkLst>
        <pc:picChg chg="mod">
          <ac:chgData name="Nieske Coetsier" userId="7c9f042f-0a0b-4b94-b514-7a6b5afd58c0" providerId="ADAL" clId="{2C807866-C9BE-4162-8847-B2BD524B2001}" dt="2024-04-22T13:42:19.714" v="6055" actId="1076"/>
          <ac:picMkLst>
            <pc:docMk/>
            <pc:sldMk cId="4015958658" sldId="318"/>
            <ac:picMk id="2" creationId="{00000000-0000-0000-0000-000000000000}"/>
          </ac:picMkLst>
        </pc:picChg>
      </pc:sldChg>
      <pc:sldChg chg="new del">
        <pc:chgData name="Nieske Coetsier" userId="7c9f042f-0a0b-4b94-b514-7a6b5afd58c0" providerId="ADAL" clId="{2C807866-C9BE-4162-8847-B2BD524B2001}" dt="2024-04-22T13:52:21.843" v="6353" actId="47"/>
        <pc:sldMkLst>
          <pc:docMk/>
          <pc:sldMk cId="1696496099" sldId="319"/>
        </pc:sldMkLst>
      </pc:sldChg>
      <pc:sldChg chg="add del ord">
        <pc:chgData name="Nieske Coetsier" userId="7c9f042f-0a0b-4b94-b514-7a6b5afd58c0" providerId="ADAL" clId="{2C807866-C9BE-4162-8847-B2BD524B2001}" dt="2024-04-22T13:43:25.058" v="6061" actId="47"/>
        <pc:sldMkLst>
          <pc:docMk/>
          <pc:sldMk cId="0" sldId="320"/>
        </pc:sldMkLst>
      </pc:sldChg>
      <pc:sldChg chg="addSp modSp add mod modNotesTx">
        <pc:chgData name="Nieske Coetsier" userId="7c9f042f-0a0b-4b94-b514-7a6b5afd58c0" providerId="ADAL" clId="{2C807866-C9BE-4162-8847-B2BD524B2001}" dt="2024-04-22T13:53:40.627" v="6691" actId="113"/>
        <pc:sldMkLst>
          <pc:docMk/>
          <pc:sldMk cId="0" sldId="321"/>
        </pc:sldMkLst>
        <pc:spChg chg="mod">
          <ac:chgData name="Nieske Coetsier" userId="7c9f042f-0a0b-4b94-b514-7a6b5afd58c0" providerId="ADAL" clId="{2C807866-C9BE-4162-8847-B2BD524B2001}" dt="2024-04-22T13:50:51.283" v="6340" actId="164"/>
          <ac:spMkLst>
            <pc:docMk/>
            <pc:sldMk cId="0" sldId="321"/>
            <ac:spMk id="3"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7"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8"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23"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27"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28"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29" creationId="{00000000-0000-0000-0000-000000000000}"/>
          </ac:spMkLst>
        </pc:spChg>
        <pc:spChg chg="mod">
          <ac:chgData name="Nieske Coetsier" userId="7c9f042f-0a0b-4b94-b514-7a6b5afd58c0" providerId="ADAL" clId="{2C807866-C9BE-4162-8847-B2BD524B2001}" dt="2024-04-22T13:51:32.199" v="6346" actId="164"/>
          <ac:spMkLst>
            <pc:docMk/>
            <pc:sldMk cId="0" sldId="321"/>
            <ac:spMk id="30"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31" creationId="{00000000-0000-0000-0000-000000000000}"/>
          </ac:spMkLst>
        </pc:spChg>
        <pc:spChg chg="mod">
          <ac:chgData name="Nieske Coetsier" userId="7c9f042f-0a0b-4b94-b514-7a6b5afd58c0" providerId="ADAL" clId="{2C807866-C9BE-4162-8847-B2BD524B2001}" dt="2024-04-22T13:51:32.199" v="6346" actId="164"/>
          <ac:spMkLst>
            <pc:docMk/>
            <pc:sldMk cId="0" sldId="321"/>
            <ac:spMk id="32"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33"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34"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35"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36"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37" creationId="{00000000-0000-0000-0000-000000000000}"/>
          </ac:spMkLst>
        </pc:spChg>
        <pc:spChg chg="mod">
          <ac:chgData name="Nieske Coetsier" userId="7c9f042f-0a0b-4b94-b514-7a6b5afd58c0" providerId="ADAL" clId="{2C807866-C9BE-4162-8847-B2BD524B2001}" dt="2024-04-22T13:50:51.283" v="6340" actId="164"/>
          <ac:spMkLst>
            <pc:docMk/>
            <pc:sldMk cId="0" sldId="321"/>
            <ac:spMk id="39" creationId="{00000000-0000-0000-0000-000000000000}"/>
          </ac:spMkLst>
        </pc:spChg>
        <pc:grpChg chg="mod">
          <ac:chgData name="Nieske Coetsier" userId="7c9f042f-0a0b-4b94-b514-7a6b5afd58c0" providerId="ADAL" clId="{2C807866-C9BE-4162-8847-B2BD524B2001}" dt="2024-04-22T13:50:51.283" v="6340" actId="164"/>
          <ac:grpSpMkLst>
            <pc:docMk/>
            <pc:sldMk cId="0" sldId="321"/>
            <ac:grpSpMk id="4" creationId="{00000000-0000-0000-0000-000000000000}"/>
          </ac:grpSpMkLst>
        </pc:grpChg>
        <pc:grpChg chg="mod">
          <ac:chgData name="Nieske Coetsier" userId="7c9f042f-0a0b-4b94-b514-7a6b5afd58c0" providerId="ADAL" clId="{2C807866-C9BE-4162-8847-B2BD524B2001}" dt="2024-04-22T13:50:51.283" v="6340" actId="164"/>
          <ac:grpSpMkLst>
            <pc:docMk/>
            <pc:sldMk cId="0" sldId="321"/>
            <ac:grpSpMk id="9" creationId="{00000000-0000-0000-0000-000000000000}"/>
          </ac:grpSpMkLst>
        </pc:grpChg>
        <pc:grpChg chg="mod">
          <ac:chgData name="Nieske Coetsier" userId="7c9f042f-0a0b-4b94-b514-7a6b5afd58c0" providerId="ADAL" clId="{2C807866-C9BE-4162-8847-B2BD524B2001}" dt="2024-04-22T13:50:51.283" v="6340" actId="164"/>
          <ac:grpSpMkLst>
            <pc:docMk/>
            <pc:sldMk cId="0" sldId="321"/>
            <ac:grpSpMk id="24" creationId="{00000000-0000-0000-0000-000000000000}"/>
          </ac:grpSpMkLst>
        </pc:grpChg>
        <pc:grpChg chg="mod">
          <ac:chgData name="Nieske Coetsier" userId="7c9f042f-0a0b-4b94-b514-7a6b5afd58c0" providerId="ADAL" clId="{2C807866-C9BE-4162-8847-B2BD524B2001}" dt="2024-04-22T13:51:09.088" v="6343" actId="164"/>
          <ac:grpSpMkLst>
            <pc:docMk/>
            <pc:sldMk cId="0" sldId="321"/>
            <ac:grpSpMk id="40" creationId="{00000000-0000-0000-0000-000000000000}"/>
          </ac:grpSpMkLst>
        </pc:grpChg>
        <pc:grpChg chg="add mod">
          <ac:chgData name="Nieske Coetsier" userId="7c9f042f-0a0b-4b94-b514-7a6b5afd58c0" providerId="ADAL" clId="{2C807866-C9BE-4162-8847-B2BD524B2001}" dt="2024-04-22T13:51:09.088" v="6343" actId="164"/>
          <ac:grpSpMkLst>
            <pc:docMk/>
            <pc:sldMk cId="0" sldId="321"/>
            <ac:grpSpMk id="47" creationId="{67BC32CF-2BF8-3B21-255E-5B8AD6823878}"/>
          </ac:grpSpMkLst>
        </pc:grpChg>
        <pc:grpChg chg="add mod">
          <ac:chgData name="Nieske Coetsier" userId="7c9f042f-0a0b-4b94-b514-7a6b5afd58c0" providerId="ADAL" clId="{2C807866-C9BE-4162-8847-B2BD524B2001}" dt="2024-04-22T13:51:32.199" v="6346" actId="164"/>
          <ac:grpSpMkLst>
            <pc:docMk/>
            <pc:sldMk cId="0" sldId="321"/>
            <ac:grpSpMk id="48" creationId="{A02D7107-51B2-A5B3-EE13-C7EB800DB6FA}"/>
          </ac:grpSpMkLst>
        </pc:grpChg>
        <pc:grpChg chg="add mod">
          <ac:chgData name="Nieske Coetsier" userId="7c9f042f-0a0b-4b94-b514-7a6b5afd58c0" providerId="ADAL" clId="{2C807866-C9BE-4162-8847-B2BD524B2001}" dt="2024-04-22T13:51:36.373" v="6347" actId="1076"/>
          <ac:grpSpMkLst>
            <pc:docMk/>
            <pc:sldMk cId="0" sldId="321"/>
            <ac:grpSpMk id="49" creationId="{F4DBA394-B584-EA26-46C8-FDC76D64289C}"/>
          </ac:grpSpMkLst>
        </pc:grpChg>
        <pc:picChg chg="mod">
          <ac:chgData name="Nieske Coetsier" userId="7c9f042f-0a0b-4b94-b514-7a6b5afd58c0" providerId="ADAL" clId="{2C807866-C9BE-4162-8847-B2BD524B2001}" dt="2024-04-22T13:51:09.088" v="6343" actId="164"/>
          <ac:picMkLst>
            <pc:docMk/>
            <pc:sldMk cId="0" sldId="321"/>
            <ac:picMk id="38" creationId="{00000000-0000-0000-0000-000000000000}"/>
          </ac:picMkLst>
        </pc:picChg>
        <pc:picChg chg="add mod">
          <ac:chgData name="Nieske Coetsier" userId="7c9f042f-0a0b-4b94-b514-7a6b5afd58c0" providerId="ADAL" clId="{2C807866-C9BE-4162-8847-B2BD524B2001}" dt="2024-04-22T13:50:25.161" v="6339" actId="1076"/>
          <ac:picMkLst>
            <pc:docMk/>
            <pc:sldMk cId="0" sldId="321"/>
            <ac:picMk id="46" creationId="{CC9687AE-FFEA-99BE-BBEA-B62AAA76B42F}"/>
          </ac:picMkLst>
        </pc:picChg>
        <pc:picChg chg="add mod ord">
          <ac:chgData name="Nieske Coetsier" userId="7c9f042f-0a0b-4b94-b514-7a6b5afd58c0" providerId="ADAL" clId="{2C807866-C9BE-4162-8847-B2BD524B2001}" dt="2024-04-22T13:51:50.650" v="6351" actId="167"/>
          <ac:picMkLst>
            <pc:docMk/>
            <pc:sldMk cId="0" sldId="321"/>
            <ac:picMk id="50" creationId="{00000000-0000-0000-0000-000000000000}"/>
          </ac:picMkLst>
        </pc:picChg>
      </pc:sldChg>
      <pc:sldChg chg="add mod ord modShow modNotesTx">
        <pc:chgData name="Nieske Coetsier" userId="7c9f042f-0a0b-4b94-b514-7a6b5afd58c0" providerId="ADAL" clId="{2C807866-C9BE-4162-8847-B2BD524B2001}" dt="2024-04-22T13:52:32.297" v="6356" actId="729"/>
        <pc:sldMkLst>
          <pc:docMk/>
          <pc:sldMk cId="0" sldId="322"/>
        </pc:sldMkLst>
      </pc:sldChg>
      <pc:sldChg chg="modSp new mod ord">
        <pc:chgData name="Nieske Coetsier" userId="7c9f042f-0a0b-4b94-b514-7a6b5afd58c0" providerId="ADAL" clId="{2C807866-C9BE-4162-8847-B2BD524B2001}" dt="2024-04-22T13:59:08.862" v="7282"/>
        <pc:sldMkLst>
          <pc:docMk/>
          <pc:sldMk cId="1095471950" sldId="323"/>
        </pc:sldMkLst>
        <pc:spChg chg="mod">
          <ac:chgData name="Nieske Coetsier" userId="7c9f042f-0a0b-4b94-b514-7a6b5afd58c0" providerId="ADAL" clId="{2C807866-C9BE-4162-8847-B2BD524B2001}" dt="2024-04-22T13:58:03.076" v="7158" actId="20577"/>
          <ac:spMkLst>
            <pc:docMk/>
            <pc:sldMk cId="1095471950" sldId="323"/>
            <ac:spMk id="2" creationId="{06805438-FB59-7F55-550E-254FD5C58A82}"/>
          </ac:spMkLst>
        </pc:spChg>
        <pc:spChg chg="mod">
          <ac:chgData name="Nieske Coetsier" userId="7c9f042f-0a0b-4b94-b514-7a6b5afd58c0" providerId="ADAL" clId="{2C807866-C9BE-4162-8847-B2BD524B2001}" dt="2024-04-22T13:58:59.735" v="7280" actId="6549"/>
          <ac:spMkLst>
            <pc:docMk/>
            <pc:sldMk cId="1095471950" sldId="323"/>
            <ac:spMk id="3" creationId="{B8AFB3C2-EFD1-341F-5578-CD3212224C17}"/>
          </ac:spMkLst>
        </pc:spChg>
      </pc:sldChg>
      <pc:sldChg chg="delSp modSp add del mod modNotesTx">
        <pc:chgData name="Nieske Coetsier" userId="7c9f042f-0a0b-4b94-b514-7a6b5afd58c0" providerId="ADAL" clId="{2C807866-C9BE-4162-8847-B2BD524B2001}" dt="2024-04-22T13:52:19.120" v="6352" actId="47"/>
        <pc:sldMkLst>
          <pc:docMk/>
          <pc:sldMk cId="1095471950" sldId="323"/>
        </pc:sldMkLst>
        <pc:picChg chg="del mod modCrop">
          <ac:chgData name="Nieske Coetsier" userId="7c9f042f-0a0b-4b94-b514-7a6b5afd58c0" providerId="ADAL" clId="{2C807866-C9BE-4162-8847-B2BD524B2001}" dt="2024-04-22T13:51:42.524" v="6348" actId="21"/>
          <ac:picMkLst>
            <pc:docMk/>
            <pc:sldMk cId="1095471950" sldId="323"/>
            <ac:picMk id="2" creationId="{00000000-0000-0000-0000-000000000000}"/>
          </ac:picMkLst>
        </pc:picChg>
      </pc:sldChg>
      <pc:sldChg chg="addSp delSp modSp new mod modAnim modNotesTx">
        <pc:chgData name="Nieske Coetsier" userId="7c9f042f-0a0b-4b94-b514-7a6b5afd58c0" providerId="ADAL" clId="{2C807866-C9BE-4162-8847-B2BD524B2001}" dt="2024-04-22T14:59:18.241" v="9291" actId="6549"/>
        <pc:sldMkLst>
          <pc:docMk/>
          <pc:sldMk cId="22503836" sldId="324"/>
        </pc:sldMkLst>
        <pc:spChg chg="del">
          <ac:chgData name="Nieske Coetsier" userId="7c9f042f-0a0b-4b94-b514-7a6b5afd58c0" providerId="ADAL" clId="{2C807866-C9BE-4162-8847-B2BD524B2001}" dt="2024-04-22T14:23:42.561" v="8614" actId="478"/>
          <ac:spMkLst>
            <pc:docMk/>
            <pc:sldMk cId="22503836" sldId="324"/>
            <ac:spMk id="2" creationId="{0EF0871F-9B21-A58B-DD47-18BC80BB61D9}"/>
          </ac:spMkLst>
        </pc:spChg>
        <pc:spChg chg="del">
          <ac:chgData name="Nieske Coetsier" userId="7c9f042f-0a0b-4b94-b514-7a6b5afd58c0" providerId="ADAL" clId="{2C807866-C9BE-4162-8847-B2BD524B2001}" dt="2024-04-22T14:23:09.321" v="8609" actId="931"/>
          <ac:spMkLst>
            <pc:docMk/>
            <pc:sldMk cId="22503836" sldId="324"/>
            <ac:spMk id="3" creationId="{1CBD548F-124F-C45C-D690-1A4BC437E847}"/>
          </ac:spMkLst>
        </pc:spChg>
        <pc:spChg chg="add mod">
          <ac:chgData name="Nieske Coetsier" userId="7c9f042f-0a0b-4b94-b514-7a6b5afd58c0" providerId="ADAL" clId="{2C807866-C9BE-4162-8847-B2BD524B2001}" dt="2024-04-22T14:26:20.608" v="9130" actId="20577"/>
          <ac:spMkLst>
            <pc:docMk/>
            <pc:sldMk cId="22503836" sldId="324"/>
            <ac:spMk id="7" creationId="{7D1FFE79-5C19-12B7-97F7-BCCBF1D141B5}"/>
          </ac:spMkLst>
        </pc:spChg>
        <pc:picChg chg="add del mod">
          <ac:chgData name="Nieske Coetsier" userId="7c9f042f-0a0b-4b94-b514-7a6b5afd58c0" providerId="ADAL" clId="{2C807866-C9BE-4162-8847-B2BD524B2001}" dt="2024-04-22T14:23:11.769" v="8612" actId="478"/>
          <ac:picMkLst>
            <pc:docMk/>
            <pc:sldMk cId="22503836" sldId="324"/>
            <ac:picMk id="5" creationId="{3C7C2313-BDAD-9756-592D-231404C0A5A9}"/>
          </ac:picMkLst>
        </pc:picChg>
        <pc:picChg chg="add mod">
          <ac:chgData name="Nieske Coetsier" userId="7c9f042f-0a0b-4b94-b514-7a6b5afd58c0" providerId="ADAL" clId="{2C807866-C9BE-4162-8847-B2BD524B2001}" dt="2024-04-22T14:58:38.455" v="9289"/>
          <ac:picMkLst>
            <pc:docMk/>
            <pc:sldMk cId="22503836" sldId="324"/>
            <ac:picMk id="8" creationId="{771BA2EE-123B-3057-E610-E0BB1E3EBDA7}"/>
          </ac:picMkLst>
        </pc:picChg>
        <pc:picChg chg="add mod">
          <ac:chgData name="Nieske Coetsier" userId="7c9f042f-0a0b-4b94-b514-7a6b5afd58c0" providerId="ADAL" clId="{2C807866-C9BE-4162-8847-B2BD524B2001}" dt="2024-04-22T14:58:38.455" v="9289"/>
          <ac:picMkLst>
            <pc:docMk/>
            <pc:sldMk cId="22503836" sldId="324"/>
            <ac:picMk id="9" creationId="{EF4BB591-6449-07D2-F9EE-ACA45FD6762D}"/>
          </ac:picMkLst>
        </pc:picChg>
        <pc:picChg chg="add mod">
          <ac:chgData name="Nieske Coetsier" userId="7c9f042f-0a0b-4b94-b514-7a6b5afd58c0" providerId="ADAL" clId="{2C807866-C9BE-4162-8847-B2BD524B2001}" dt="2024-04-22T14:58:38.455" v="9289"/>
          <ac:picMkLst>
            <pc:docMk/>
            <pc:sldMk cId="22503836" sldId="324"/>
            <ac:picMk id="10" creationId="{EC65961A-7808-C285-461D-3DD95E2D5C28}"/>
          </ac:picMkLst>
        </pc:picChg>
        <pc:picChg chg="add mod">
          <ac:chgData name="Nieske Coetsier" userId="7c9f042f-0a0b-4b94-b514-7a6b5afd58c0" providerId="ADAL" clId="{2C807866-C9BE-4162-8847-B2BD524B2001}" dt="2024-04-22T14:30:16.687" v="9267"/>
          <ac:picMkLst>
            <pc:docMk/>
            <pc:sldMk cId="22503836" sldId="324"/>
            <ac:picMk id="1026" creationId="{531CC3DC-984D-9917-65F2-59142BDC528D}"/>
          </ac:picMkLst>
        </pc:picChg>
      </pc:sldChg>
      <pc:sldChg chg="new del">
        <pc:chgData name="Nieske Coetsier" userId="7c9f042f-0a0b-4b94-b514-7a6b5afd58c0" providerId="ADAL" clId="{2C807866-C9BE-4162-8847-B2BD524B2001}" dt="2024-04-22T14:19:35.010" v="8607" actId="47"/>
        <pc:sldMkLst>
          <pc:docMk/>
          <pc:sldMk cId="3906287526" sldId="324"/>
        </pc:sldMkLst>
      </pc:sldChg>
    </pc:docChg>
  </pc:docChgLst>
  <pc:docChgLst>
    <pc:chgData name="Jan Knuivers" userId="7f417b04-7f86-4c20-9a94-cbc6d3cd90c5" providerId="ADAL" clId="{6427F3A5-8BDF-4BDA-9E80-BC85CC1E5F7E}"/>
    <pc:docChg chg="modSld">
      <pc:chgData name="Jan Knuivers" userId="7f417b04-7f86-4c20-9a94-cbc6d3cd90c5" providerId="ADAL" clId="{6427F3A5-8BDF-4BDA-9E80-BC85CC1E5F7E}" dt="2024-02-05T09:25:11.228" v="26" actId="6549"/>
      <pc:docMkLst>
        <pc:docMk/>
      </pc:docMkLst>
      <pc:sldChg chg="modSp mod">
        <pc:chgData name="Jan Knuivers" userId="7f417b04-7f86-4c20-9a94-cbc6d3cd90c5" providerId="ADAL" clId="{6427F3A5-8BDF-4BDA-9E80-BC85CC1E5F7E}" dt="2024-02-05T09:25:11.228" v="26" actId="6549"/>
        <pc:sldMkLst>
          <pc:docMk/>
          <pc:sldMk cId="2395182714" sldId="289"/>
        </pc:sldMkLst>
        <pc:spChg chg="mod">
          <ac:chgData name="Jan Knuivers" userId="7f417b04-7f86-4c20-9a94-cbc6d3cd90c5" providerId="ADAL" clId="{6427F3A5-8BDF-4BDA-9E80-BC85CC1E5F7E}" dt="2024-02-05T09:25:11.228" v="26" actId="6549"/>
          <ac:spMkLst>
            <pc:docMk/>
            <pc:sldMk cId="2395182714" sldId="289"/>
            <ac:spMk id="5" creationId="{564B07E8-0FCF-1813-D87D-1DF91D774088}"/>
          </ac:spMkLst>
        </pc:spChg>
      </pc:sldChg>
    </pc:docChg>
  </pc:docChgLst>
  <pc:docChgLst>
    <pc:chgData name="Nieske Coetsier" userId="S::nieske.coetsier@han.nl::7c9f042f-0a0b-4b94-b514-7a6b5afd58c0" providerId="AD" clId="Web-{55CAC7A7-FDAC-43FF-888E-EE7062CA2CA5}"/>
    <pc:docChg chg="modSld">
      <pc:chgData name="Nieske Coetsier" userId="S::nieske.coetsier@han.nl::7c9f042f-0a0b-4b94-b514-7a6b5afd58c0" providerId="AD" clId="Web-{55CAC7A7-FDAC-43FF-888E-EE7062CA2CA5}" dt="2024-01-24T09:42:29.883" v="4" actId="20577"/>
      <pc:docMkLst>
        <pc:docMk/>
      </pc:docMkLst>
      <pc:sldChg chg="modSp">
        <pc:chgData name="Nieske Coetsier" userId="S::nieske.coetsier@han.nl::7c9f042f-0a0b-4b94-b514-7a6b5afd58c0" providerId="AD" clId="Web-{55CAC7A7-FDAC-43FF-888E-EE7062CA2CA5}" dt="2024-01-24T09:42:29.883" v="4" actId="20577"/>
        <pc:sldMkLst>
          <pc:docMk/>
          <pc:sldMk cId="9286008" sldId="267"/>
        </pc:sldMkLst>
        <pc:spChg chg="mod">
          <ac:chgData name="Nieske Coetsier" userId="S::nieske.coetsier@han.nl::7c9f042f-0a0b-4b94-b514-7a6b5afd58c0" providerId="AD" clId="Web-{55CAC7A7-FDAC-43FF-888E-EE7062CA2CA5}" dt="2024-01-24T09:42:29.883" v="4" actId="20577"/>
          <ac:spMkLst>
            <pc:docMk/>
            <pc:sldMk cId="9286008" sldId="267"/>
            <ac:spMk id="3" creationId="{1F58573D-AECA-7EAB-FB57-6F4C857BA766}"/>
          </ac:spMkLst>
        </pc:spChg>
      </pc:sldChg>
    </pc:docChg>
  </pc:docChgLst>
  <pc:docChgLst>
    <pc:chgData name="Nieske Coetsier" userId="S::nieske.coetsier@han.nl::7c9f042f-0a0b-4b94-b514-7a6b5afd58c0" providerId="AD" clId="Web-{E059D923-143B-49B3-A378-00B25E54918E}"/>
    <pc:docChg chg="addSld modSld sldOrd">
      <pc:chgData name="Nieske Coetsier" userId="S::nieske.coetsier@han.nl::7c9f042f-0a0b-4b94-b514-7a6b5afd58c0" providerId="AD" clId="Web-{E059D923-143B-49B3-A378-00B25E54918E}" dt="2024-02-01T12:38:53.162" v="211" actId="20577"/>
      <pc:docMkLst>
        <pc:docMk/>
      </pc:docMkLst>
      <pc:sldChg chg="modSp">
        <pc:chgData name="Nieske Coetsier" userId="S::nieske.coetsier@han.nl::7c9f042f-0a0b-4b94-b514-7a6b5afd58c0" providerId="AD" clId="Web-{E059D923-143B-49B3-A378-00B25E54918E}" dt="2024-02-01T12:29:04.436" v="1" actId="20577"/>
        <pc:sldMkLst>
          <pc:docMk/>
          <pc:sldMk cId="2265506570" sldId="264"/>
        </pc:sldMkLst>
        <pc:spChg chg="mod">
          <ac:chgData name="Nieske Coetsier" userId="S::nieske.coetsier@han.nl::7c9f042f-0a0b-4b94-b514-7a6b5afd58c0" providerId="AD" clId="Web-{E059D923-143B-49B3-A378-00B25E54918E}" dt="2024-02-01T12:29:04.436" v="1" actId="20577"/>
          <ac:spMkLst>
            <pc:docMk/>
            <pc:sldMk cId="2265506570" sldId="264"/>
            <ac:spMk id="3" creationId="{C15EAC22-2419-41F8-6029-612EDCCBC585}"/>
          </ac:spMkLst>
        </pc:spChg>
      </pc:sldChg>
      <pc:sldChg chg="add ord">
        <pc:chgData name="Nieske Coetsier" userId="S::nieske.coetsier@han.nl::7c9f042f-0a0b-4b94-b514-7a6b5afd58c0" providerId="AD" clId="Web-{E059D923-143B-49B3-A378-00B25E54918E}" dt="2024-02-01T12:36:31.141" v="199"/>
        <pc:sldMkLst>
          <pc:docMk/>
          <pc:sldMk cId="3238604478" sldId="283"/>
        </pc:sldMkLst>
      </pc:sldChg>
      <pc:sldChg chg="addSp delSp modSp new mod modClrScheme chgLayout">
        <pc:chgData name="Nieske Coetsier" userId="S::nieske.coetsier@han.nl::7c9f042f-0a0b-4b94-b514-7a6b5afd58c0" providerId="AD" clId="Web-{E059D923-143B-49B3-A378-00B25E54918E}" dt="2024-02-01T12:38:53.162" v="211" actId="20577"/>
        <pc:sldMkLst>
          <pc:docMk/>
          <pc:sldMk cId="1891426620" sldId="284"/>
        </pc:sldMkLst>
        <pc:spChg chg="mod ord">
          <ac:chgData name="Nieske Coetsier" userId="S::nieske.coetsier@han.nl::7c9f042f-0a0b-4b94-b514-7a6b5afd58c0" providerId="AD" clId="Web-{E059D923-143B-49B3-A378-00B25E54918E}" dt="2024-02-01T12:37:26.455" v="204"/>
          <ac:spMkLst>
            <pc:docMk/>
            <pc:sldMk cId="1891426620" sldId="284"/>
            <ac:spMk id="2" creationId="{9533B99E-685C-440C-1B68-52D6F23A35EA}"/>
          </ac:spMkLst>
        </pc:spChg>
        <pc:spChg chg="del">
          <ac:chgData name="Nieske Coetsier" userId="S::nieske.coetsier@han.nl::7c9f042f-0a0b-4b94-b514-7a6b5afd58c0" providerId="AD" clId="Web-{E059D923-143B-49B3-A378-00B25E54918E}" dt="2024-02-01T12:30:53.956" v="4"/>
          <ac:spMkLst>
            <pc:docMk/>
            <pc:sldMk cId="1891426620" sldId="284"/>
            <ac:spMk id="3" creationId="{228772A4-37EE-29AE-CBA1-61457597F966}"/>
          </ac:spMkLst>
        </pc:spChg>
        <pc:spChg chg="add mod ord">
          <ac:chgData name="Nieske Coetsier" userId="S::nieske.coetsier@han.nl::7c9f042f-0a0b-4b94-b514-7a6b5afd58c0" providerId="AD" clId="Web-{E059D923-143B-49B3-A378-00B25E54918E}" dt="2024-02-01T12:38:53.162" v="211" actId="20577"/>
          <ac:spMkLst>
            <pc:docMk/>
            <pc:sldMk cId="1891426620" sldId="284"/>
            <ac:spMk id="5" creationId="{812B7950-6168-D0C3-86C6-3E87B3A95EC1}"/>
          </ac:spMkLst>
        </pc:spChg>
        <pc:picChg chg="add mod ord">
          <ac:chgData name="Nieske Coetsier" userId="S::nieske.coetsier@han.nl::7c9f042f-0a0b-4b94-b514-7a6b5afd58c0" providerId="AD" clId="Web-{E059D923-143B-49B3-A378-00B25E54918E}" dt="2024-02-01T12:37:26.455" v="204"/>
          <ac:picMkLst>
            <pc:docMk/>
            <pc:sldMk cId="1891426620" sldId="284"/>
            <ac:picMk id="4" creationId="{6487CF84-B9F4-558F-731F-6EBE8233ED61}"/>
          </ac:picMkLst>
        </pc:picChg>
      </pc:sldChg>
    </pc:docChg>
  </pc:docChgLst>
  <pc:docChgLst>
    <pc:chgData name="Nieske Coetsier" userId="S::nieske.coetsier@han.nl::7c9f042f-0a0b-4b94-b514-7a6b5afd58c0" providerId="AD" clId="Web-{D6B25F47-B5F8-4390-AA3B-8699E6C417EB}"/>
    <pc:docChg chg="modSld">
      <pc:chgData name="Nieske Coetsier" userId="S::nieske.coetsier@han.nl::7c9f042f-0a0b-4b94-b514-7a6b5afd58c0" providerId="AD" clId="Web-{D6B25F47-B5F8-4390-AA3B-8699E6C417EB}" dt="2024-02-20T09:44:15.061" v="24" actId="1076"/>
      <pc:docMkLst>
        <pc:docMk/>
      </pc:docMkLst>
      <pc:sldChg chg="addSp modSp">
        <pc:chgData name="Nieske Coetsier" userId="S::nieske.coetsier@han.nl::7c9f042f-0a0b-4b94-b514-7a6b5afd58c0" providerId="AD" clId="Web-{D6B25F47-B5F8-4390-AA3B-8699E6C417EB}" dt="2024-02-20T09:44:15.061" v="24" actId="1076"/>
        <pc:sldMkLst>
          <pc:docMk/>
          <pc:sldMk cId="1891426620" sldId="284"/>
        </pc:sldMkLst>
        <pc:spChg chg="add mod">
          <ac:chgData name="Nieske Coetsier" userId="S::nieske.coetsier@han.nl::7c9f042f-0a0b-4b94-b514-7a6b5afd58c0" providerId="AD" clId="Web-{D6B25F47-B5F8-4390-AA3B-8699E6C417EB}" dt="2024-02-20T09:44:06.951" v="23" actId="1076"/>
          <ac:spMkLst>
            <pc:docMk/>
            <pc:sldMk cId="1891426620" sldId="284"/>
            <ac:spMk id="6" creationId="{216A7823-88FC-2F7F-F5B1-4DEA683B9234}"/>
          </ac:spMkLst>
        </pc:spChg>
        <pc:spChg chg="add mod">
          <ac:chgData name="Nieske Coetsier" userId="S::nieske.coetsier@han.nl::7c9f042f-0a0b-4b94-b514-7a6b5afd58c0" providerId="AD" clId="Web-{D6B25F47-B5F8-4390-AA3B-8699E6C417EB}" dt="2024-02-20T09:44:15.061" v="24" actId="1076"/>
          <ac:spMkLst>
            <pc:docMk/>
            <pc:sldMk cId="1891426620" sldId="284"/>
            <ac:spMk id="7" creationId="{176A1FE6-7286-2015-4EEA-F57C03802014}"/>
          </ac:spMkLst>
        </pc:spChg>
      </pc:sldChg>
    </pc:docChg>
  </pc:docChgLst>
  <pc:docChgLst>
    <pc:chgData name="Verhoeven, Vincent" userId="S::v.verhoeven_lichtenbeek.nl#ext#@hannl.onmicrosoft.com::1230f86e-f635-4cea-8ba6-4fa4c046668c" providerId="AD" clId="Web-{108C7120-AB24-47A9-8F57-C9720BDD661E}"/>
    <pc:docChg chg="modSld">
      <pc:chgData name="Verhoeven, Vincent" userId="S::v.verhoeven_lichtenbeek.nl#ext#@hannl.onmicrosoft.com::1230f86e-f635-4cea-8ba6-4fa4c046668c" providerId="AD" clId="Web-{108C7120-AB24-47A9-8F57-C9720BDD661E}" dt="2024-02-07T10:26:15.177" v="10"/>
      <pc:docMkLst>
        <pc:docMk/>
      </pc:docMkLst>
      <pc:sldChg chg="addSp delSp modSp">
        <pc:chgData name="Verhoeven, Vincent" userId="S::v.verhoeven_lichtenbeek.nl#ext#@hannl.onmicrosoft.com::1230f86e-f635-4cea-8ba6-4fa4c046668c" providerId="AD" clId="Web-{108C7120-AB24-47A9-8F57-C9720BDD661E}" dt="2024-02-07T10:26:15.177" v="10"/>
        <pc:sldMkLst>
          <pc:docMk/>
          <pc:sldMk cId="2713857192" sldId="287"/>
        </pc:sldMkLst>
        <pc:spChg chg="mod">
          <ac:chgData name="Verhoeven, Vincent" userId="S::v.verhoeven_lichtenbeek.nl#ext#@hannl.onmicrosoft.com::1230f86e-f635-4cea-8ba6-4fa4c046668c" providerId="AD" clId="Web-{108C7120-AB24-47A9-8F57-C9720BDD661E}" dt="2024-02-07T10:24:40.330" v="4" actId="20577"/>
          <ac:spMkLst>
            <pc:docMk/>
            <pc:sldMk cId="2713857192" sldId="287"/>
            <ac:spMk id="6" creationId="{0FE85881-6ED0-703D-B121-4B46EE68D17A}"/>
          </ac:spMkLst>
        </pc:spChg>
        <pc:picChg chg="add del mod">
          <ac:chgData name="Verhoeven, Vincent" userId="S::v.verhoeven_lichtenbeek.nl#ext#@hannl.onmicrosoft.com::1230f86e-f635-4cea-8ba6-4fa4c046668c" providerId="AD" clId="Web-{108C7120-AB24-47A9-8F57-C9720BDD661E}" dt="2024-02-07T10:26:15.177" v="10"/>
          <ac:picMkLst>
            <pc:docMk/>
            <pc:sldMk cId="2713857192" sldId="287"/>
            <ac:picMk id="2" creationId="{5EC73897-A5E9-E08A-2BCA-447FFBF71F65}"/>
          </ac:picMkLst>
        </pc:picChg>
      </pc:sldChg>
    </pc:docChg>
  </pc:docChgLst>
  <pc:docChgLst>
    <pc:chgData name="Nieske Coetsier" userId="S::nieske.coetsier@han.nl::7c9f042f-0a0b-4b94-b514-7a6b5afd58c0" providerId="AD" clId="Web-{004ABD0B-4024-47F1-BD73-610686CE428C}"/>
    <pc:docChg chg="modSld">
      <pc:chgData name="Nieske Coetsier" userId="S::nieske.coetsier@han.nl::7c9f042f-0a0b-4b94-b514-7a6b5afd58c0" providerId="AD" clId="Web-{004ABD0B-4024-47F1-BD73-610686CE428C}" dt="2024-01-22T15:14:42.795" v="13" actId="14100"/>
      <pc:docMkLst>
        <pc:docMk/>
      </pc:docMkLst>
      <pc:sldChg chg="addSp delSp modSp">
        <pc:chgData name="Nieske Coetsier" userId="S::nieske.coetsier@han.nl::7c9f042f-0a0b-4b94-b514-7a6b5afd58c0" providerId="AD" clId="Web-{004ABD0B-4024-47F1-BD73-610686CE428C}" dt="2024-01-22T15:12:18.853" v="1"/>
        <pc:sldMkLst>
          <pc:docMk/>
          <pc:sldMk cId="2999870465" sldId="258"/>
        </pc:sldMkLst>
        <pc:spChg chg="del">
          <ac:chgData name="Nieske Coetsier" userId="S::nieske.coetsier@han.nl::7c9f042f-0a0b-4b94-b514-7a6b5afd58c0" providerId="AD" clId="Web-{004ABD0B-4024-47F1-BD73-610686CE428C}" dt="2024-01-22T15:12:17.353" v="0"/>
          <ac:spMkLst>
            <pc:docMk/>
            <pc:sldMk cId="2999870465" sldId="258"/>
            <ac:spMk id="2" creationId="{00000000-0000-0000-0000-000000000000}"/>
          </ac:spMkLst>
        </pc:spChg>
        <pc:spChg chg="del">
          <ac:chgData name="Nieske Coetsier" userId="S::nieske.coetsier@han.nl::7c9f042f-0a0b-4b94-b514-7a6b5afd58c0" providerId="AD" clId="Web-{004ABD0B-4024-47F1-BD73-610686CE428C}" dt="2024-01-22T15:12:18.853" v="1"/>
          <ac:spMkLst>
            <pc:docMk/>
            <pc:sldMk cId="2999870465" sldId="258"/>
            <ac:spMk id="3" creationId="{00000000-0000-0000-0000-000000000000}"/>
          </ac:spMkLst>
        </pc:spChg>
        <pc:spChg chg="add mod">
          <ac:chgData name="Nieske Coetsier" userId="S::nieske.coetsier@han.nl::7c9f042f-0a0b-4b94-b514-7a6b5afd58c0" providerId="AD" clId="Web-{004ABD0B-4024-47F1-BD73-610686CE428C}" dt="2024-01-22T15:12:17.353" v="0"/>
          <ac:spMkLst>
            <pc:docMk/>
            <pc:sldMk cId="2999870465" sldId="258"/>
            <ac:spMk id="8" creationId="{4397888C-B4D9-3AAD-B3F2-12A25EEFEDA2}"/>
          </ac:spMkLst>
        </pc:spChg>
        <pc:spChg chg="add mod">
          <ac:chgData name="Nieske Coetsier" userId="S::nieske.coetsier@han.nl::7c9f042f-0a0b-4b94-b514-7a6b5afd58c0" providerId="AD" clId="Web-{004ABD0B-4024-47F1-BD73-610686CE428C}" dt="2024-01-22T15:12:18.853" v="1"/>
          <ac:spMkLst>
            <pc:docMk/>
            <pc:sldMk cId="2999870465" sldId="258"/>
            <ac:spMk id="10" creationId="{3E4B9D94-BF23-B1C4-EDE1-71407FD6DAFC}"/>
          </ac:spMkLst>
        </pc:spChg>
      </pc:sldChg>
      <pc:sldChg chg="modSp">
        <pc:chgData name="Nieske Coetsier" userId="S::nieske.coetsier@han.nl::7c9f042f-0a0b-4b94-b514-7a6b5afd58c0" providerId="AD" clId="Web-{004ABD0B-4024-47F1-BD73-610686CE428C}" dt="2024-01-22T15:14:42.795" v="13" actId="14100"/>
        <pc:sldMkLst>
          <pc:docMk/>
          <pc:sldMk cId="2330074037" sldId="266"/>
        </pc:sldMkLst>
        <pc:spChg chg="mod">
          <ac:chgData name="Nieske Coetsier" userId="S::nieske.coetsier@han.nl::7c9f042f-0a0b-4b94-b514-7a6b5afd58c0" providerId="AD" clId="Web-{004ABD0B-4024-47F1-BD73-610686CE428C}" dt="2024-01-22T15:14:42.795" v="13" actId="14100"/>
          <ac:spMkLst>
            <pc:docMk/>
            <pc:sldMk cId="2330074037" sldId="266"/>
            <ac:spMk id="2" creationId="{14756FB0-9766-768C-31D4-C516380BA2DC}"/>
          </ac:spMkLst>
        </pc:spChg>
        <pc:spChg chg="mod">
          <ac:chgData name="Nieske Coetsier" userId="S::nieske.coetsier@han.nl::7c9f042f-0a0b-4b94-b514-7a6b5afd58c0" providerId="AD" clId="Web-{004ABD0B-4024-47F1-BD73-610686CE428C}" dt="2024-01-22T15:14:21.654" v="12" actId="14100"/>
          <ac:spMkLst>
            <pc:docMk/>
            <pc:sldMk cId="2330074037" sldId="266"/>
            <ac:spMk id="3" creationId="{4625B79A-9188-117C-FDA2-03E284176B6F}"/>
          </ac:spMkLst>
        </pc:spChg>
      </pc:sldChg>
    </pc:docChg>
  </pc:docChgLst>
  <pc:docChgLst>
    <pc:chgData name="Dijkgraaf, Mark" userId="0ed272ed-8b7a-4864-8a50-8c1e6a9aa6b8" providerId="ADAL" clId="{B2ED36C6-B860-4D79-B9CE-697149839345}"/>
    <pc:docChg chg="custSel addSld modSld">
      <pc:chgData name="Dijkgraaf, Mark" userId="0ed272ed-8b7a-4864-8a50-8c1e6a9aa6b8" providerId="ADAL" clId="{B2ED36C6-B860-4D79-B9CE-697149839345}" dt="2024-02-02T12:30:21.262" v="161"/>
      <pc:docMkLst>
        <pc:docMk/>
      </pc:docMkLst>
      <pc:sldChg chg="addSp modSp mod modCm">
        <pc:chgData name="Dijkgraaf, Mark" userId="0ed272ed-8b7a-4864-8a50-8c1e6a9aa6b8" providerId="ADAL" clId="{B2ED36C6-B860-4D79-B9CE-697149839345}" dt="2024-02-02T12:30:21.262" v="161"/>
        <pc:sldMkLst>
          <pc:docMk/>
          <pc:sldMk cId="3958160248" sldId="288"/>
        </pc:sldMkLst>
        <pc:spChg chg="add mod">
          <ac:chgData name="Dijkgraaf, Mark" userId="0ed272ed-8b7a-4864-8a50-8c1e6a9aa6b8" providerId="ADAL" clId="{B2ED36C6-B860-4D79-B9CE-697149839345}" dt="2024-02-02T11:46:11.426" v="49" actId="1076"/>
          <ac:spMkLst>
            <pc:docMk/>
            <pc:sldMk cId="3958160248" sldId="288"/>
            <ac:spMk id="3" creationId="{FB36BF19-4330-7095-CB6D-A6C39B57662F}"/>
          </ac:spMkLst>
        </pc:spChg>
        <pc:spChg chg="add mod">
          <ac:chgData name="Dijkgraaf, Mark" userId="0ed272ed-8b7a-4864-8a50-8c1e6a9aa6b8" providerId="ADAL" clId="{B2ED36C6-B860-4D79-B9CE-697149839345}" dt="2024-02-02T11:47:20.631" v="90" actId="20577"/>
          <ac:spMkLst>
            <pc:docMk/>
            <pc:sldMk cId="3958160248" sldId="288"/>
            <ac:spMk id="5" creationId="{143A1E01-8CDB-5CEA-D84B-29DA6D04D991}"/>
          </ac:spMkLst>
        </pc:spChg>
        <pc:picChg chg="mod">
          <ac:chgData name="Dijkgraaf, Mark" userId="0ed272ed-8b7a-4864-8a50-8c1e6a9aa6b8" providerId="ADAL" clId="{B2ED36C6-B860-4D79-B9CE-697149839345}" dt="2024-02-02T11:46:13.759" v="50" actId="1076"/>
          <ac:picMkLst>
            <pc:docMk/>
            <pc:sldMk cId="3958160248" sldId="288"/>
            <ac:picMk id="4" creationId="{F14CB5C8-96D6-11BB-36BC-E4BDD5C07013}"/>
          </ac:picMkLst>
        </pc:picChg>
        <pc:picChg chg="add mod">
          <ac:chgData name="Dijkgraaf, Mark" userId="0ed272ed-8b7a-4864-8a50-8c1e6a9aa6b8" providerId="ADAL" clId="{B2ED36C6-B860-4D79-B9CE-697149839345}" dt="2024-02-02T12:23:47.315" v="97" actId="1076"/>
          <ac:picMkLst>
            <pc:docMk/>
            <pc:sldMk cId="3958160248" sldId="288"/>
            <ac:picMk id="7" creationId="{E129694F-7A9E-F840-A5E9-D2C2F2366CDD}"/>
          </ac:picMkLst>
        </pc:picChg>
        <pc:extLst>
          <p:ext xmlns:p="http://schemas.openxmlformats.org/presentationml/2006/main" uri="{D6D511B9-2390-475A-947B-AFAB55BFBCF1}">
            <pc226:cmChg xmlns:pc226="http://schemas.microsoft.com/office/powerpoint/2022/06/main/command" chg="">
              <pc226:chgData name="Dijkgraaf, Mark" userId="0ed272ed-8b7a-4864-8a50-8c1e6a9aa6b8" providerId="ADAL" clId="{B2ED36C6-B860-4D79-B9CE-697149839345}" dt="2024-02-02T12:30:21.262" v="161"/>
              <pc2:cmMkLst xmlns:pc2="http://schemas.microsoft.com/office/powerpoint/2019/9/main/command">
                <pc:docMk/>
                <pc:sldMk cId="3958160248" sldId="288"/>
                <pc2:cmMk id="{FFC07EE5-91F3-4CDA-AA52-989EE3FA68BB}"/>
              </pc2:cmMkLst>
              <pc226:cmRplyChg chg="add">
                <pc226:chgData name="Dijkgraaf, Mark" userId="0ed272ed-8b7a-4864-8a50-8c1e6a9aa6b8" providerId="ADAL" clId="{B2ED36C6-B860-4D79-B9CE-697149839345}" dt="2024-02-02T12:30:21.262" v="161"/>
                <pc2:cmRplyMkLst xmlns:pc2="http://schemas.microsoft.com/office/powerpoint/2019/9/main/command">
                  <pc:docMk/>
                  <pc:sldMk cId="3958160248" sldId="288"/>
                  <pc2:cmMk id="{FFC07EE5-91F3-4CDA-AA52-989EE3FA68BB}"/>
                  <pc2:cmRplyMk id="{6A86F10C-889B-47EE-B43C-45F963AF27F1}"/>
                </pc2:cmRplyMkLst>
              </pc226:cmRplyChg>
            </pc226:cmChg>
          </p:ext>
        </pc:extLst>
      </pc:sldChg>
      <pc:sldChg chg="addSp delSp modSp add mod">
        <pc:chgData name="Dijkgraaf, Mark" userId="0ed272ed-8b7a-4864-8a50-8c1e6a9aa6b8" providerId="ADAL" clId="{B2ED36C6-B860-4D79-B9CE-697149839345}" dt="2024-02-02T12:28:24.433" v="160" actId="20577"/>
        <pc:sldMkLst>
          <pc:docMk/>
          <pc:sldMk cId="1739093055" sldId="290"/>
        </pc:sldMkLst>
        <pc:spChg chg="mod">
          <ac:chgData name="Dijkgraaf, Mark" userId="0ed272ed-8b7a-4864-8a50-8c1e6a9aa6b8" providerId="ADAL" clId="{B2ED36C6-B860-4D79-B9CE-697149839345}" dt="2024-02-02T12:26:19.537" v="128" actId="20577"/>
          <ac:spMkLst>
            <pc:docMk/>
            <pc:sldMk cId="1739093055" sldId="290"/>
            <ac:spMk id="3" creationId="{FB36BF19-4330-7095-CB6D-A6C39B57662F}"/>
          </ac:spMkLst>
        </pc:spChg>
        <pc:spChg chg="del">
          <ac:chgData name="Dijkgraaf, Mark" userId="0ed272ed-8b7a-4864-8a50-8c1e6a9aa6b8" providerId="ADAL" clId="{B2ED36C6-B860-4D79-B9CE-697149839345}" dt="2024-02-02T12:26:10.513" v="100" actId="478"/>
          <ac:spMkLst>
            <pc:docMk/>
            <pc:sldMk cId="1739093055" sldId="290"/>
            <ac:spMk id="5" creationId="{143A1E01-8CDB-5CEA-D84B-29DA6D04D991}"/>
          </ac:spMkLst>
        </pc:spChg>
        <pc:spChg chg="add del mod">
          <ac:chgData name="Dijkgraaf, Mark" userId="0ed272ed-8b7a-4864-8a50-8c1e6a9aa6b8" providerId="ADAL" clId="{B2ED36C6-B860-4D79-B9CE-697149839345}" dt="2024-02-02T12:26:25.283" v="130" actId="478"/>
          <ac:spMkLst>
            <pc:docMk/>
            <pc:sldMk cId="1739093055" sldId="290"/>
            <ac:spMk id="8" creationId="{43E89C70-F496-6DA4-D4D3-D92F365C53CC}"/>
          </ac:spMkLst>
        </pc:spChg>
        <pc:spChg chg="add mod">
          <ac:chgData name="Dijkgraaf, Mark" userId="0ed272ed-8b7a-4864-8a50-8c1e6a9aa6b8" providerId="ADAL" clId="{B2ED36C6-B860-4D79-B9CE-697149839345}" dt="2024-02-02T12:28:04.071" v="152" actId="1076"/>
          <ac:spMkLst>
            <pc:docMk/>
            <pc:sldMk cId="1739093055" sldId="290"/>
            <ac:spMk id="15" creationId="{515CAF25-B9A9-139F-BDE7-8203946BD21A}"/>
          </ac:spMkLst>
        </pc:spChg>
        <pc:spChg chg="add mod">
          <ac:chgData name="Dijkgraaf, Mark" userId="0ed272ed-8b7a-4864-8a50-8c1e6a9aa6b8" providerId="ADAL" clId="{B2ED36C6-B860-4D79-B9CE-697149839345}" dt="2024-02-02T12:28:21.316" v="158" actId="20577"/>
          <ac:spMkLst>
            <pc:docMk/>
            <pc:sldMk cId="1739093055" sldId="290"/>
            <ac:spMk id="16" creationId="{D949F60A-C426-4696-5D1A-7C718BF7E939}"/>
          </ac:spMkLst>
        </pc:spChg>
        <pc:spChg chg="add mod">
          <ac:chgData name="Dijkgraaf, Mark" userId="0ed272ed-8b7a-4864-8a50-8c1e6a9aa6b8" providerId="ADAL" clId="{B2ED36C6-B860-4D79-B9CE-697149839345}" dt="2024-02-02T12:28:24.433" v="160" actId="20577"/>
          <ac:spMkLst>
            <pc:docMk/>
            <pc:sldMk cId="1739093055" sldId="290"/>
            <ac:spMk id="17" creationId="{3C79C4C5-EFB1-6902-32B8-248B83E9D621}"/>
          </ac:spMkLst>
        </pc:spChg>
        <pc:picChg chg="del">
          <ac:chgData name="Dijkgraaf, Mark" userId="0ed272ed-8b7a-4864-8a50-8c1e6a9aa6b8" providerId="ADAL" clId="{B2ED36C6-B860-4D79-B9CE-697149839345}" dt="2024-02-02T12:26:21.873" v="129" actId="478"/>
          <ac:picMkLst>
            <pc:docMk/>
            <pc:sldMk cId="1739093055" sldId="290"/>
            <ac:picMk id="4" creationId="{F14CB5C8-96D6-11BB-36BC-E4BDD5C07013}"/>
          </ac:picMkLst>
        </pc:picChg>
        <pc:picChg chg="del">
          <ac:chgData name="Dijkgraaf, Mark" userId="0ed272ed-8b7a-4864-8a50-8c1e6a9aa6b8" providerId="ADAL" clId="{B2ED36C6-B860-4D79-B9CE-697149839345}" dt="2024-02-02T12:26:08.852" v="99" actId="478"/>
          <ac:picMkLst>
            <pc:docMk/>
            <pc:sldMk cId="1739093055" sldId="290"/>
            <ac:picMk id="7" creationId="{E129694F-7A9E-F840-A5E9-D2C2F2366CDD}"/>
          </ac:picMkLst>
        </pc:picChg>
        <pc:picChg chg="add mod">
          <ac:chgData name="Dijkgraaf, Mark" userId="0ed272ed-8b7a-4864-8a50-8c1e6a9aa6b8" providerId="ADAL" clId="{B2ED36C6-B860-4D79-B9CE-697149839345}" dt="2024-02-02T12:26:53.665" v="133" actId="14100"/>
          <ac:picMkLst>
            <pc:docMk/>
            <pc:sldMk cId="1739093055" sldId="290"/>
            <ac:picMk id="10" creationId="{18F82ADC-AB5B-652E-C1A1-99E333004C46}"/>
          </ac:picMkLst>
        </pc:picChg>
        <pc:picChg chg="add mod">
          <ac:chgData name="Dijkgraaf, Mark" userId="0ed272ed-8b7a-4864-8a50-8c1e6a9aa6b8" providerId="ADAL" clId="{B2ED36C6-B860-4D79-B9CE-697149839345}" dt="2024-02-02T12:27:16.755" v="137" actId="1076"/>
          <ac:picMkLst>
            <pc:docMk/>
            <pc:sldMk cId="1739093055" sldId="290"/>
            <ac:picMk id="12" creationId="{E3B53702-F265-4332-B98C-D9EBBF93A41A}"/>
          </ac:picMkLst>
        </pc:picChg>
        <pc:picChg chg="add mod">
          <ac:chgData name="Dijkgraaf, Mark" userId="0ed272ed-8b7a-4864-8a50-8c1e6a9aa6b8" providerId="ADAL" clId="{B2ED36C6-B860-4D79-B9CE-697149839345}" dt="2024-02-02T12:27:43.851" v="141" actId="1076"/>
          <ac:picMkLst>
            <pc:docMk/>
            <pc:sldMk cId="1739093055" sldId="290"/>
            <ac:picMk id="14" creationId="{9424DC5C-507B-2643-9283-229627D16416}"/>
          </ac:picMkLst>
        </pc:picChg>
      </pc:sldChg>
    </pc:docChg>
  </pc:docChgLst>
  <pc:docChgLst>
    <pc:chgData name="Nieske Coetsier" userId="S::nieske.coetsier@han.nl::7c9f042f-0a0b-4b94-b514-7a6b5afd58c0" providerId="AD" clId="Web-{D19E5E96-2D3E-4C2F-96D2-C2978529955F}"/>
    <pc:docChg chg="modSld">
      <pc:chgData name="Nieske Coetsier" userId="S::nieske.coetsier@han.nl::7c9f042f-0a0b-4b94-b514-7a6b5afd58c0" providerId="AD" clId="Web-{D19E5E96-2D3E-4C2F-96D2-C2978529955F}" dt="2024-02-05T09:42:18.338" v="106" actId="20577"/>
      <pc:docMkLst>
        <pc:docMk/>
      </pc:docMkLst>
      <pc:sldChg chg="modSp">
        <pc:chgData name="Nieske Coetsier" userId="S::nieske.coetsier@han.nl::7c9f042f-0a0b-4b94-b514-7a6b5afd58c0" providerId="AD" clId="Web-{D19E5E96-2D3E-4C2F-96D2-C2978529955F}" dt="2024-02-05T09:42:18.338" v="106" actId="20577"/>
        <pc:sldMkLst>
          <pc:docMk/>
          <pc:sldMk cId="1121389280" sldId="286"/>
        </pc:sldMkLst>
        <pc:spChg chg="mod">
          <ac:chgData name="Nieske Coetsier" userId="S::nieske.coetsier@han.nl::7c9f042f-0a0b-4b94-b514-7a6b5afd58c0" providerId="AD" clId="Web-{D19E5E96-2D3E-4C2F-96D2-C2978529955F}" dt="2024-02-05T09:42:18.338" v="106" actId="20577"/>
          <ac:spMkLst>
            <pc:docMk/>
            <pc:sldMk cId="1121389280" sldId="286"/>
            <ac:spMk id="3" creationId="{1F58573D-AECA-7EAB-FB57-6F4C857BA766}"/>
          </ac:spMkLst>
        </pc:spChg>
      </pc:sldChg>
    </pc:docChg>
  </pc:docChgLst>
  <pc:docChgLst>
    <pc:chgData name="Dijkgraaf, Mark" userId="S::m.dijkgraaf_deonderwijsspecialisten.nl#ext#@hannl.onmicrosoft.com::124753d5-3c43-4c43-9054-6212f20f8a78" providerId="AD" clId="Web-{DB248134-BCF0-8AD4-9D8F-C0061D71CE6C}"/>
    <pc:docChg chg="modSld">
      <pc:chgData name="Dijkgraaf, Mark" userId="S::m.dijkgraaf_deonderwijsspecialisten.nl#ext#@hannl.onmicrosoft.com::124753d5-3c43-4c43-9054-6212f20f8a78" providerId="AD" clId="Web-{DB248134-BCF0-8AD4-9D8F-C0061D71CE6C}" dt="2024-02-02T11:44:56.554" v="3" actId="1076"/>
      <pc:docMkLst>
        <pc:docMk/>
      </pc:docMkLst>
      <pc:sldChg chg="addSp delSp modSp">
        <pc:chgData name="Dijkgraaf, Mark" userId="S::m.dijkgraaf_deonderwijsspecialisten.nl#ext#@hannl.onmicrosoft.com::124753d5-3c43-4c43-9054-6212f20f8a78" providerId="AD" clId="Web-{DB248134-BCF0-8AD4-9D8F-C0061D71CE6C}" dt="2024-02-02T11:44:56.554" v="3" actId="1076"/>
        <pc:sldMkLst>
          <pc:docMk/>
          <pc:sldMk cId="3958160248" sldId="288"/>
        </pc:sldMkLst>
        <pc:spChg chg="del">
          <ac:chgData name="Dijkgraaf, Mark" userId="S::m.dijkgraaf_deonderwijsspecialisten.nl#ext#@hannl.onmicrosoft.com::124753d5-3c43-4c43-9054-6212f20f8a78" providerId="AD" clId="Web-{DB248134-BCF0-8AD4-9D8F-C0061D71CE6C}" dt="2024-02-02T11:44:34.429" v="0"/>
          <ac:spMkLst>
            <pc:docMk/>
            <pc:sldMk cId="3958160248" sldId="288"/>
            <ac:spMk id="3" creationId="{56A40E83-931E-D5E2-0B97-991E307111F6}"/>
          </ac:spMkLst>
        </pc:spChg>
        <pc:picChg chg="add mod ord">
          <ac:chgData name="Dijkgraaf, Mark" userId="S::m.dijkgraaf_deonderwijsspecialisten.nl#ext#@hannl.onmicrosoft.com::124753d5-3c43-4c43-9054-6212f20f8a78" providerId="AD" clId="Web-{DB248134-BCF0-8AD4-9D8F-C0061D71CE6C}" dt="2024-02-02T11:44:56.554" v="3" actId="1076"/>
          <ac:picMkLst>
            <pc:docMk/>
            <pc:sldMk cId="3958160248" sldId="288"/>
            <ac:picMk id="4" creationId="{F14CB5C8-96D6-11BB-36BC-E4BDD5C07013}"/>
          </ac:picMkLst>
        </pc:picChg>
      </pc:sldChg>
    </pc:docChg>
  </pc:docChgLst>
  <pc:docChgLst>
    <pc:chgData name="Manon van Zanten" userId="0a8f597b-683d-4fcb-8f0e-8ede3a4345be" providerId="ADAL" clId="{B7E1CBA7-9352-485D-B0C1-8EAD93BEE85D}"/>
    <pc:docChg chg="undo redo custSel addSld delSld modSld sldOrd">
      <pc:chgData name="Manon van Zanten" userId="0a8f597b-683d-4fcb-8f0e-8ede3a4345be" providerId="ADAL" clId="{B7E1CBA7-9352-485D-B0C1-8EAD93BEE85D}" dt="2024-04-24T14:06:49.053" v="3950"/>
      <pc:docMkLst>
        <pc:docMk/>
      </pc:docMkLst>
      <pc:sldChg chg="modSp mod modNotesTx">
        <pc:chgData name="Manon van Zanten" userId="0a8f597b-683d-4fcb-8f0e-8ede3a4345be" providerId="ADAL" clId="{B7E1CBA7-9352-485D-B0C1-8EAD93BEE85D}" dt="2024-04-23T08:50:37.796" v="3341" actId="255"/>
        <pc:sldMkLst>
          <pc:docMk/>
          <pc:sldMk cId="406449457" sldId="256"/>
        </pc:sldMkLst>
        <pc:spChg chg="mod">
          <ac:chgData name="Manon van Zanten" userId="0a8f597b-683d-4fcb-8f0e-8ede3a4345be" providerId="ADAL" clId="{B7E1CBA7-9352-485D-B0C1-8EAD93BEE85D}" dt="2024-04-23T08:50:30.169" v="3340" actId="20577"/>
          <ac:spMkLst>
            <pc:docMk/>
            <pc:sldMk cId="406449457" sldId="256"/>
            <ac:spMk id="2" creationId="{00000000-0000-0000-0000-000000000000}"/>
          </ac:spMkLst>
        </pc:spChg>
        <pc:spChg chg="mod">
          <ac:chgData name="Manon van Zanten" userId="0a8f597b-683d-4fcb-8f0e-8ede3a4345be" providerId="ADAL" clId="{B7E1CBA7-9352-485D-B0C1-8EAD93BEE85D}" dt="2024-04-23T08:50:37.796" v="3341" actId="255"/>
          <ac:spMkLst>
            <pc:docMk/>
            <pc:sldMk cId="406449457" sldId="256"/>
            <ac:spMk id="3" creationId="{00000000-0000-0000-0000-000000000000}"/>
          </ac:spMkLst>
        </pc:spChg>
        <pc:spChg chg="mod">
          <ac:chgData name="Manon van Zanten" userId="0a8f597b-683d-4fcb-8f0e-8ede3a4345be" providerId="ADAL" clId="{B7E1CBA7-9352-485D-B0C1-8EAD93BEE85D}" dt="2024-04-22T15:06:57.304" v="259" actId="2711"/>
          <ac:spMkLst>
            <pc:docMk/>
            <pc:sldMk cId="406449457" sldId="256"/>
            <ac:spMk id="4" creationId="{81062979-06DE-BD01-2636-37F62FEE5779}"/>
          </ac:spMkLst>
        </pc:spChg>
        <pc:picChg chg="mod">
          <ac:chgData name="Manon van Zanten" userId="0a8f597b-683d-4fcb-8f0e-8ede3a4345be" providerId="ADAL" clId="{B7E1CBA7-9352-485D-B0C1-8EAD93BEE85D}" dt="2024-04-22T15:06:36.850" v="250" actId="732"/>
          <ac:picMkLst>
            <pc:docMk/>
            <pc:sldMk cId="406449457" sldId="256"/>
            <ac:picMk id="5" creationId="{98CDC7B0-D0BA-C117-8114-7FE19ADB69DA}"/>
          </ac:picMkLst>
        </pc:picChg>
      </pc:sldChg>
      <pc:sldChg chg="addSp delSp modSp mod modNotesTx">
        <pc:chgData name="Manon van Zanten" userId="0a8f597b-683d-4fcb-8f0e-8ede3a4345be" providerId="ADAL" clId="{B7E1CBA7-9352-485D-B0C1-8EAD93BEE85D}" dt="2024-04-23T08:51:40.271" v="3347" actId="165"/>
        <pc:sldMkLst>
          <pc:docMk/>
          <pc:sldMk cId="1971826727" sldId="257"/>
        </pc:sldMkLst>
        <pc:spChg chg="mod">
          <ac:chgData name="Manon van Zanten" userId="0a8f597b-683d-4fcb-8f0e-8ede3a4345be" providerId="ADAL" clId="{B7E1CBA7-9352-485D-B0C1-8EAD93BEE85D}" dt="2024-04-23T08:23:08.847" v="2250" actId="2711"/>
          <ac:spMkLst>
            <pc:docMk/>
            <pc:sldMk cId="1971826727" sldId="257"/>
            <ac:spMk id="2" creationId="{00000000-0000-0000-0000-000000000000}"/>
          </ac:spMkLst>
        </pc:spChg>
        <pc:spChg chg="mod">
          <ac:chgData name="Manon van Zanten" userId="0a8f597b-683d-4fcb-8f0e-8ede3a4345be" providerId="ADAL" clId="{B7E1CBA7-9352-485D-B0C1-8EAD93BEE85D}" dt="2024-04-23T08:24:11.358" v="2273" actId="20577"/>
          <ac:spMkLst>
            <pc:docMk/>
            <pc:sldMk cId="1971826727" sldId="257"/>
            <ac:spMk id="3" creationId="{00000000-0000-0000-0000-000000000000}"/>
          </ac:spMkLst>
        </pc:spChg>
        <pc:spChg chg="add mod">
          <ac:chgData name="Manon van Zanten" userId="0a8f597b-683d-4fcb-8f0e-8ede3a4345be" providerId="ADAL" clId="{B7E1CBA7-9352-485D-B0C1-8EAD93BEE85D}" dt="2024-04-23T08:23:01.642" v="2248" actId="1076"/>
          <ac:spMkLst>
            <pc:docMk/>
            <pc:sldMk cId="1971826727" sldId="257"/>
            <ac:spMk id="4" creationId="{07C2FF88-3B71-0A5B-CFEE-9C3332C2C43F}"/>
          </ac:spMkLst>
        </pc:spChg>
        <pc:grpChg chg="add del mod">
          <ac:chgData name="Manon van Zanten" userId="0a8f597b-683d-4fcb-8f0e-8ede3a4345be" providerId="ADAL" clId="{B7E1CBA7-9352-485D-B0C1-8EAD93BEE85D}" dt="2024-04-23T08:51:40.271" v="3347" actId="165"/>
          <ac:grpSpMkLst>
            <pc:docMk/>
            <pc:sldMk cId="1971826727" sldId="257"/>
            <ac:grpSpMk id="9" creationId="{F6112EA0-B2E9-B33B-8D1F-E6F7AF214633}"/>
          </ac:grpSpMkLst>
        </pc:grpChg>
        <pc:picChg chg="del">
          <ac:chgData name="Manon van Zanten" userId="0a8f597b-683d-4fcb-8f0e-8ede3a4345be" providerId="ADAL" clId="{B7E1CBA7-9352-485D-B0C1-8EAD93BEE85D}" dt="2024-04-23T08:26:29.971" v="2276" actId="478"/>
          <ac:picMkLst>
            <pc:docMk/>
            <pc:sldMk cId="1971826727" sldId="257"/>
            <ac:picMk id="6" creationId="{FCB512E1-6023-E65F-9C93-F67470EF31BA}"/>
          </ac:picMkLst>
        </pc:picChg>
        <pc:picChg chg="add mod topLvl">
          <ac:chgData name="Manon van Zanten" userId="0a8f597b-683d-4fcb-8f0e-8ede3a4345be" providerId="ADAL" clId="{B7E1CBA7-9352-485D-B0C1-8EAD93BEE85D}" dt="2024-04-23T08:51:40.271" v="3347" actId="165"/>
          <ac:picMkLst>
            <pc:docMk/>
            <pc:sldMk cId="1971826727" sldId="257"/>
            <ac:picMk id="7" creationId="{43DE4E51-67D8-71F3-0B9C-D119207A8C19}"/>
          </ac:picMkLst>
        </pc:picChg>
        <pc:picChg chg="add mod topLvl">
          <ac:chgData name="Manon van Zanten" userId="0a8f597b-683d-4fcb-8f0e-8ede3a4345be" providerId="ADAL" clId="{B7E1CBA7-9352-485D-B0C1-8EAD93BEE85D}" dt="2024-04-23T08:51:40.271" v="3347" actId="165"/>
          <ac:picMkLst>
            <pc:docMk/>
            <pc:sldMk cId="1971826727" sldId="257"/>
            <ac:picMk id="2050" creationId="{B1AC830F-5C67-4C67-1239-EE17EFE0C7F2}"/>
          </ac:picMkLst>
        </pc:picChg>
      </pc:sldChg>
      <pc:sldChg chg="addSp modSp add del modNotesTx">
        <pc:chgData name="Manon van Zanten" userId="0a8f597b-683d-4fcb-8f0e-8ede3a4345be" providerId="ADAL" clId="{B7E1CBA7-9352-485D-B0C1-8EAD93BEE85D}" dt="2024-04-23T08:34:09.464" v="2703" actId="20577"/>
        <pc:sldMkLst>
          <pc:docMk/>
          <pc:sldMk cId="2999870465" sldId="258"/>
        </pc:sldMkLst>
        <pc:spChg chg="add mod">
          <ac:chgData name="Manon van Zanten" userId="0a8f597b-683d-4fcb-8f0e-8ede3a4345be" providerId="ADAL" clId="{B7E1CBA7-9352-485D-B0C1-8EAD93BEE85D}" dt="2024-04-23T08:27:23.241" v="2311"/>
          <ac:spMkLst>
            <pc:docMk/>
            <pc:sldMk cId="2999870465" sldId="258"/>
            <ac:spMk id="2" creationId="{39E4082A-DD2B-8F9F-E7E9-28007E1827C8}"/>
          </ac:spMkLst>
        </pc:spChg>
      </pc:sldChg>
      <pc:sldChg chg="addSp modSp mod modNotesTx">
        <pc:chgData name="Manon van Zanten" userId="0a8f597b-683d-4fcb-8f0e-8ede3a4345be" providerId="ADAL" clId="{B7E1CBA7-9352-485D-B0C1-8EAD93BEE85D}" dt="2024-04-23T08:41:13.578" v="2930" actId="1036"/>
        <pc:sldMkLst>
          <pc:docMk/>
          <pc:sldMk cId="43740132" sldId="259"/>
        </pc:sldMkLst>
        <pc:spChg chg="mod">
          <ac:chgData name="Manon van Zanten" userId="0a8f597b-683d-4fcb-8f0e-8ede3a4345be" providerId="ADAL" clId="{B7E1CBA7-9352-485D-B0C1-8EAD93BEE85D}" dt="2024-04-22T15:10:06.241" v="348" actId="27636"/>
          <ac:spMkLst>
            <pc:docMk/>
            <pc:sldMk cId="43740132" sldId="259"/>
            <ac:spMk id="2" creationId="{00000000-0000-0000-0000-000000000000}"/>
          </ac:spMkLst>
        </pc:spChg>
        <pc:spChg chg="add mod">
          <ac:chgData name="Manon van Zanten" userId="0a8f597b-683d-4fcb-8f0e-8ede3a4345be" providerId="ADAL" clId="{B7E1CBA7-9352-485D-B0C1-8EAD93BEE85D}" dt="2024-04-23T08:28:10.582" v="2327" actId="20577"/>
          <ac:spMkLst>
            <pc:docMk/>
            <pc:sldMk cId="43740132" sldId="259"/>
            <ac:spMk id="3" creationId="{5931584D-6D2A-08CF-92E1-3AD2FB43FEE4}"/>
          </ac:spMkLst>
        </pc:spChg>
        <pc:spChg chg="mod">
          <ac:chgData name="Manon van Zanten" userId="0a8f597b-683d-4fcb-8f0e-8ede3a4345be" providerId="ADAL" clId="{B7E1CBA7-9352-485D-B0C1-8EAD93BEE85D}" dt="2024-04-23T08:39:54.835" v="2848" actId="20577"/>
          <ac:spMkLst>
            <pc:docMk/>
            <pc:sldMk cId="43740132" sldId="259"/>
            <ac:spMk id="5" creationId="{4ED9EB4E-5F5A-C74D-B3DE-AB1F7949258F}"/>
          </ac:spMkLst>
        </pc:spChg>
        <pc:picChg chg="mod modCrop">
          <ac:chgData name="Manon van Zanten" userId="0a8f597b-683d-4fcb-8f0e-8ede3a4345be" providerId="ADAL" clId="{B7E1CBA7-9352-485D-B0C1-8EAD93BEE85D}" dt="2024-04-23T08:41:13.578" v="2930" actId="1036"/>
          <ac:picMkLst>
            <pc:docMk/>
            <pc:sldMk cId="43740132" sldId="259"/>
            <ac:picMk id="4" creationId="{7F0C7447-1C06-D9A8-6238-71001EEBC2D7}"/>
          </ac:picMkLst>
        </pc:picChg>
      </pc:sldChg>
      <pc:sldChg chg="addSp modSp mod modNotesTx">
        <pc:chgData name="Manon van Zanten" userId="0a8f597b-683d-4fcb-8f0e-8ede3a4345be" providerId="ADAL" clId="{B7E1CBA7-9352-485D-B0C1-8EAD93BEE85D}" dt="2024-04-23T08:36:15.437" v="2755" actId="20577"/>
        <pc:sldMkLst>
          <pc:docMk/>
          <pc:sldMk cId="1898201754" sldId="261"/>
        </pc:sldMkLst>
        <pc:spChg chg="add mod">
          <ac:chgData name="Manon van Zanten" userId="0a8f597b-683d-4fcb-8f0e-8ede3a4345be" providerId="ADAL" clId="{B7E1CBA7-9352-485D-B0C1-8EAD93BEE85D}" dt="2024-04-23T08:27:25.599" v="2312"/>
          <ac:spMkLst>
            <pc:docMk/>
            <pc:sldMk cId="1898201754" sldId="261"/>
            <ac:spMk id="2" creationId="{6648CDD1-AFC9-9030-41FC-68304C6E55C6}"/>
          </ac:spMkLst>
        </pc:spChg>
        <pc:spChg chg="mod">
          <ac:chgData name="Manon van Zanten" userId="0a8f597b-683d-4fcb-8f0e-8ede3a4345be" providerId="ADAL" clId="{B7E1CBA7-9352-485D-B0C1-8EAD93BEE85D}" dt="2024-04-22T15:09:36.413" v="339" actId="2711"/>
          <ac:spMkLst>
            <pc:docMk/>
            <pc:sldMk cId="1898201754" sldId="261"/>
            <ac:spMk id="9" creationId="{238A935B-84A4-3E7E-8308-710D18BC69B4}"/>
          </ac:spMkLst>
        </pc:spChg>
        <pc:spChg chg="mod">
          <ac:chgData name="Manon van Zanten" userId="0a8f597b-683d-4fcb-8f0e-8ede3a4345be" providerId="ADAL" clId="{B7E1CBA7-9352-485D-B0C1-8EAD93BEE85D}" dt="2024-04-22T15:09:30.570" v="338" actId="2711"/>
          <ac:spMkLst>
            <pc:docMk/>
            <pc:sldMk cId="1898201754" sldId="261"/>
            <ac:spMk id="10" creationId="{2107B2C6-9ADF-FBB3-1AF7-5B559A5292A4}"/>
          </ac:spMkLst>
        </pc:spChg>
        <pc:spChg chg="mod">
          <ac:chgData name="Manon van Zanten" userId="0a8f597b-683d-4fcb-8f0e-8ede3a4345be" providerId="ADAL" clId="{B7E1CBA7-9352-485D-B0C1-8EAD93BEE85D}" dt="2024-04-22T15:09:40.851" v="340" actId="2711"/>
          <ac:spMkLst>
            <pc:docMk/>
            <pc:sldMk cId="1898201754" sldId="261"/>
            <ac:spMk id="13" creationId="{39A40C98-E27D-C78D-0638-0565E440AE72}"/>
          </ac:spMkLst>
        </pc:spChg>
        <pc:spChg chg="mod">
          <ac:chgData name="Manon van Zanten" userId="0a8f597b-683d-4fcb-8f0e-8ede3a4345be" providerId="ADAL" clId="{B7E1CBA7-9352-485D-B0C1-8EAD93BEE85D}" dt="2024-04-22T15:09:03.427" v="293" actId="2711"/>
          <ac:spMkLst>
            <pc:docMk/>
            <pc:sldMk cId="1898201754" sldId="261"/>
            <ac:spMk id="17" creationId="{4A9FF939-8109-9135-8702-D7577A7EAD23}"/>
          </ac:spMkLst>
        </pc:spChg>
        <pc:spChg chg="mod">
          <ac:chgData name="Manon van Zanten" userId="0a8f597b-683d-4fcb-8f0e-8ede3a4345be" providerId="ADAL" clId="{B7E1CBA7-9352-485D-B0C1-8EAD93BEE85D}" dt="2024-04-22T15:09:21.704" v="337" actId="20577"/>
          <ac:spMkLst>
            <pc:docMk/>
            <pc:sldMk cId="1898201754" sldId="261"/>
            <ac:spMk id="18" creationId="{F8F6B027-B10B-FD3A-5142-9BF11E32DFE0}"/>
          </ac:spMkLst>
        </pc:spChg>
        <pc:grpChg chg="mod">
          <ac:chgData name="Manon van Zanten" userId="0a8f597b-683d-4fcb-8f0e-8ede3a4345be" providerId="ADAL" clId="{B7E1CBA7-9352-485D-B0C1-8EAD93BEE85D}" dt="2024-04-23T08:35:12.635" v="2742" actId="1076"/>
          <ac:grpSpMkLst>
            <pc:docMk/>
            <pc:sldMk cId="1898201754" sldId="261"/>
            <ac:grpSpMk id="14" creationId="{9D89BE39-1CF5-582D-12FE-445B6E80A0FD}"/>
          </ac:grpSpMkLst>
        </pc:grpChg>
        <pc:grpChg chg="mod">
          <ac:chgData name="Manon van Zanten" userId="0a8f597b-683d-4fcb-8f0e-8ede3a4345be" providerId="ADAL" clId="{B7E1CBA7-9352-485D-B0C1-8EAD93BEE85D}" dt="2024-04-23T08:34:58.006" v="2707" actId="14100"/>
          <ac:grpSpMkLst>
            <pc:docMk/>
            <pc:sldMk cId="1898201754" sldId="261"/>
            <ac:grpSpMk id="15" creationId="{E8E02EDC-EF70-3AF1-4E04-BBF0718CD2B2}"/>
          </ac:grpSpMkLst>
        </pc:grpChg>
        <pc:grpChg chg="mod">
          <ac:chgData name="Manon van Zanten" userId="0a8f597b-683d-4fcb-8f0e-8ede3a4345be" providerId="ADAL" clId="{B7E1CBA7-9352-485D-B0C1-8EAD93BEE85D}" dt="2024-04-23T08:35:23.289" v="2751" actId="1037"/>
          <ac:grpSpMkLst>
            <pc:docMk/>
            <pc:sldMk cId="1898201754" sldId="261"/>
            <ac:grpSpMk id="16" creationId="{CA489BCD-02E6-41DD-8340-04FDB580594A}"/>
          </ac:grpSpMkLst>
        </pc:grpChg>
      </pc:sldChg>
      <pc:sldChg chg="addSp modSp mod modNotesTx">
        <pc:chgData name="Manon van Zanten" userId="0a8f597b-683d-4fcb-8f0e-8ede3a4345be" providerId="ADAL" clId="{B7E1CBA7-9352-485D-B0C1-8EAD93BEE85D}" dt="2024-04-23T08:38:05.730" v="2836" actId="20577"/>
        <pc:sldMkLst>
          <pc:docMk/>
          <pc:sldMk cId="674778559" sldId="262"/>
        </pc:sldMkLst>
        <pc:spChg chg="mod">
          <ac:chgData name="Manon van Zanten" userId="0a8f597b-683d-4fcb-8f0e-8ede3a4345be" providerId="ADAL" clId="{B7E1CBA7-9352-485D-B0C1-8EAD93BEE85D}" dt="2024-04-22T15:09:49.798" v="341" actId="2711"/>
          <ac:spMkLst>
            <pc:docMk/>
            <pc:sldMk cId="674778559" sldId="262"/>
            <ac:spMk id="2" creationId="{00000000-0000-0000-0000-000000000000}"/>
          </ac:spMkLst>
        </pc:spChg>
        <pc:spChg chg="add mod">
          <ac:chgData name="Manon van Zanten" userId="0a8f597b-683d-4fcb-8f0e-8ede3a4345be" providerId="ADAL" clId="{B7E1CBA7-9352-485D-B0C1-8EAD93BEE85D}" dt="2024-04-23T08:27:26.939" v="2313"/>
          <ac:spMkLst>
            <pc:docMk/>
            <pc:sldMk cId="674778559" sldId="262"/>
            <ac:spMk id="3" creationId="{BC4A2935-D437-75FA-CF49-453F46886106}"/>
          </ac:spMkLst>
        </pc:spChg>
        <pc:spChg chg="mod">
          <ac:chgData name="Manon van Zanten" userId="0a8f597b-683d-4fcb-8f0e-8ede3a4345be" providerId="ADAL" clId="{B7E1CBA7-9352-485D-B0C1-8EAD93BEE85D}" dt="2024-04-23T08:38:05.730" v="2836" actId="20577"/>
          <ac:spMkLst>
            <pc:docMk/>
            <pc:sldMk cId="674778559" sldId="262"/>
            <ac:spMk id="5" creationId="{4ED9EB4E-5F5A-C74D-B3DE-AB1F7949258F}"/>
          </ac:spMkLst>
        </pc:spChg>
      </pc:sldChg>
      <pc:sldChg chg="addSp modSp mod modShow">
        <pc:chgData name="Manon van Zanten" userId="0a8f597b-683d-4fcb-8f0e-8ede3a4345be" providerId="ADAL" clId="{B7E1CBA7-9352-485D-B0C1-8EAD93BEE85D}" dt="2024-04-23T08:34:14.780" v="2704" actId="729"/>
        <pc:sldMkLst>
          <pc:docMk/>
          <pc:sldMk cId="1534201508" sldId="263"/>
        </pc:sldMkLst>
        <pc:spChg chg="mod">
          <ac:chgData name="Manon van Zanten" userId="0a8f597b-683d-4fcb-8f0e-8ede3a4345be" providerId="ADAL" clId="{B7E1CBA7-9352-485D-B0C1-8EAD93BEE85D}" dt="2024-04-23T08:32:33.608" v="2527" actId="6549"/>
          <ac:spMkLst>
            <pc:docMk/>
            <pc:sldMk cId="1534201508" sldId="263"/>
            <ac:spMk id="2" creationId="{00000000-0000-0000-0000-000000000000}"/>
          </ac:spMkLst>
        </pc:spChg>
        <pc:spChg chg="mod">
          <ac:chgData name="Manon van Zanten" userId="0a8f597b-683d-4fcb-8f0e-8ede3a4345be" providerId="ADAL" clId="{B7E1CBA7-9352-485D-B0C1-8EAD93BEE85D}" dt="2024-04-22T15:08:55.768" v="292" actId="207"/>
          <ac:spMkLst>
            <pc:docMk/>
            <pc:sldMk cId="1534201508" sldId="263"/>
            <ac:spMk id="3" creationId="{00000000-0000-0000-0000-000000000000}"/>
          </ac:spMkLst>
        </pc:spChg>
        <pc:spChg chg="add mod">
          <ac:chgData name="Manon van Zanten" userId="0a8f597b-683d-4fcb-8f0e-8ede3a4345be" providerId="ADAL" clId="{B7E1CBA7-9352-485D-B0C1-8EAD93BEE85D}" dt="2024-04-23T08:23:04.928" v="2249"/>
          <ac:spMkLst>
            <pc:docMk/>
            <pc:sldMk cId="1534201508" sldId="263"/>
            <ac:spMk id="5" creationId="{AF904D15-7966-ED11-F260-0869FF441E6D}"/>
          </ac:spMkLst>
        </pc:spChg>
        <pc:picChg chg="mod">
          <ac:chgData name="Manon van Zanten" userId="0a8f597b-683d-4fcb-8f0e-8ede3a4345be" providerId="ADAL" clId="{B7E1CBA7-9352-485D-B0C1-8EAD93BEE85D}" dt="2024-04-22T15:08:35.437" v="287" actId="1076"/>
          <ac:picMkLst>
            <pc:docMk/>
            <pc:sldMk cId="1534201508" sldId="263"/>
            <ac:picMk id="4" creationId="{00000000-0000-0000-0000-000000000000}"/>
          </ac:picMkLst>
        </pc:picChg>
        <pc:picChg chg="mod">
          <ac:chgData name="Manon van Zanten" userId="0a8f597b-683d-4fcb-8f0e-8ede3a4345be" providerId="ADAL" clId="{B7E1CBA7-9352-485D-B0C1-8EAD93BEE85D}" dt="2024-04-23T08:32:10.927" v="2521" actId="1038"/>
          <ac:picMkLst>
            <pc:docMk/>
            <pc:sldMk cId="1534201508" sldId="263"/>
            <ac:picMk id="7" creationId="{F1F50E34-809A-C4DA-2824-23E4BB28ED99}"/>
          </ac:picMkLst>
        </pc:picChg>
      </pc:sldChg>
      <pc:sldChg chg="modSp mod modNotesTx">
        <pc:chgData name="Manon van Zanten" userId="0a8f597b-683d-4fcb-8f0e-8ede3a4345be" providerId="ADAL" clId="{B7E1CBA7-9352-485D-B0C1-8EAD93BEE85D}" dt="2024-04-23T08:31:28.564" v="2515" actId="20577"/>
        <pc:sldMkLst>
          <pc:docMk/>
          <pc:sldMk cId="2265506570" sldId="264"/>
        </pc:sldMkLst>
        <pc:spChg chg="mod">
          <ac:chgData name="Manon van Zanten" userId="0a8f597b-683d-4fcb-8f0e-8ede3a4345be" providerId="ADAL" clId="{B7E1CBA7-9352-485D-B0C1-8EAD93BEE85D}" dt="2024-04-22T15:07:25.909" v="262" actId="2711"/>
          <ac:spMkLst>
            <pc:docMk/>
            <pc:sldMk cId="2265506570" sldId="264"/>
            <ac:spMk id="2" creationId="{579811B1-11A0-111F-69A9-6E8CFEE413D6}"/>
          </ac:spMkLst>
        </pc:spChg>
        <pc:spChg chg="mod">
          <ac:chgData name="Manon van Zanten" userId="0a8f597b-683d-4fcb-8f0e-8ede3a4345be" providerId="ADAL" clId="{B7E1CBA7-9352-485D-B0C1-8EAD93BEE85D}" dt="2024-04-23T08:29:16.337" v="2342" actId="20577"/>
          <ac:spMkLst>
            <pc:docMk/>
            <pc:sldMk cId="2265506570" sldId="264"/>
            <ac:spMk id="3" creationId="{C15EAC22-2419-41F8-6029-612EDCCBC585}"/>
          </ac:spMkLst>
        </pc:spChg>
      </pc:sldChg>
      <pc:sldChg chg="addSp delSp modSp mod modNotesTx">
        <pc:chgData name="Manon van Zanten" userId="0a8f597b-683d-4fcb-8f0e-8ede3a4345be" providerId="ADAL" clId="{B7E1CBA7-9352-485D-B0C1-8EAD93BEE85D}" dt="2024-04-23T08:43:34.113" v="2942" actId="20577"/>
        <pc:sldMkLst>
          <pc:docMk/>
          <pc:sldMk cId="2330074037" sldId="266"/>
        </pc:sldMkLst>
        <pc:spChg chg="mod">
          <ac:chgData name="Manon van Zanten" userId="0a8f597b-683d-4fcb-8f0e-8ede3a4345be" providerId="ADAL" clId="{B7E1CBA7-9352-485D-B0C1-8EAD93BEE85D}" dt="2024-04-22T15:10:32.709" v="354" actId="2711"/>
          <ac:spMkLst>
            <pc:docMk/>
            <pc:sldMk cId="2330074037" sldId="266"/>
            <ac:spMk id="2" creationId="{14756FB0-9766-768C-31D4-C516380BA2DC}"/>
          </ac:spMkLst>
        </pc:spChg>
        <pc:spChg chg="mod">
          <ac:chgData name="Manon van Zanten" userId="0a8f597b-683d-4fcb-8f0e-8ede3a4345be" providerId="ADAL" clId="{B7E1CBA7-9352-485D-B0C1-8EAD93BEE85D}" dt="2024-04-23T08:41:38.206" v="2931" actId="20577"/>
          <ac:spMkLst>
            <pc:docMk/>
            <pc:sldMk cId="2330074037" sldId="266"/>
            <ac:spMk id="3" creationId="{4625B79A-9188-117C-FDA2-03E284176B6F}"/>
          </ac:spMkLst>
        </pc:spChg>
        <pc:spChg chg="add mod">
          <ac:chgData name="Manon van Zanten" userId="0a8f597b-683d-4fcb-8f0e-8ede3a4345be" providerId="ADAL" clId="{B7E1CBA7-9352-485D-B0C1-8EAD93BEE85D}" dt="2024-04-23T08:28:21.720" v="2330" actId="20577"/>
          <ac:spMkLst>
            <pc:docMk/>
            <pc:sldMk cId="2330074037" sldId="266"/>
            <ac:spMk id="4" creationId="{5AC305ED-760B-42AE-195E-E6255168D1C6}"/>
          </ac:spMkLst>
        </pc:spChg>
        <pc:spChg chg="mod topLvl">
          <ac:chgData name="Manon van Zanten" userId="0a8f597b-683d-4fcb-8f0e-8ede3a4345be" providerId="ADAL" clId="{B7E1CBA7-9352-485D-B0C1-8EAD93BEE85D}" dt="2024-04-23T08:42:49.437" v="2938" actId="165"/>
          <ac:spMkLst>
            <pc:docMk/>
            <pc:sldMk cId="2330074037" sldId="266"/>
            <ac:spMk id="6" creationId="{B88F0DDD-746A-CC65-F863-A221741B68B3}"/>
          </ac:spMkLst>
        </pc:spChg>
        <pc:spChg chg="mod topLvl">
          <ac:chgData name="Manon van Zanten" userId="0a8f597b-683d-4fcb-8f0e-8ede3a4345be" providerId="ADAL" clId="{B7E1CBA7-9352-485D-B0C1-8EAD93BEE85D}" dt="2024-04-23T08:42:49.437" v="2938" actId="165"/>
          <ac:spMkLst>
            <pc:docMk/>
            <pc:sldMk cId="2330074037" sldId="266"/>
            <ac:spMk id="7" creationId="{84D29D4D-41AC-D534-C1D1-EE71A80F4EAD}"/>
          </ac:spMkLst>
        </pc:spChg>
        <pc:spChg chg="add del mod">
          <ac:chgData name="Manon van Zanten" userId="0a8f597b-683d-4fcb-8f0e-8ede3a4345be" providerId="ADAL" clId="{B7E1CBA7-9352-485D-B0C1-8EAD93BEE85D}" dt="2024-04-23T08:28:18.646" v="2328" actId="478"/>
          <ac:spMkLst>
            <pc:docMk/>
            <pc:sldMk cId="2330074037" sldId="266"/>
            <ac:spMk id="10" creationId="{C2FC629A-5795-047E-4316-3F69A3C39650}"/>
          </ac:spMkLst>
        </pc:spChg>
        <pc:grpChg chg="del">
          <ac:chgData name="Manon van Zanten" userId="0a8f597b-683d-4fcb-8f0e-8ede3a4345be" providerId="ADAL" clId="{B7E1CBA7-9352-485D-B0C1-8EAD93BEE85D}" dt="2024-04-23T08:42:49.437" v="2938" actId="165"/>
          <ac:grpSpMkLst>
            <pc:docMk/>
            <pc:sldMk cId="2330074037" sldId="266"/>
            <ac:grpSpMk id="8" creationId="{3C54F6B9-B95B-BA2F-0E2C-3217F350CC6A}"/>
          </ac:grpSpMkLst>
        </pc:grpChg>
        <pc:picChg chg="mod topLvl modCrop">
          <ac:chgData name="Manon van Zanten" userId="0a8f597b-683d-4fcb-8f0e-8ede3a4345be" providerId="ADAL" clId="{B7E1CBA7-9352-485D-B0C1-8EAD93BEE85D}" dt="2024-04-23T08:42:55.610" v="2940" actId="732"/>
          <ac:picMkLst>
            <pc:docMk/>
            <pc:sldMk cId="2330074037" sldId="266"/>
            <ac:picMk id="5" creationId="{010F87F0-5FDA-4620-DFBF-335B90A0B51C}"/>
          </ac:picMkLst>
        </pc:picChg>
      </pc:sldChg>
      <pc:sldChg chg="addSp modSp mod">
        <pc:chgData name="Manon van Zanten" userId="0a8f597b-683d-4fcb-8f0e-8ede3a4345be" providerId="ADAL" clId="{B7E1CBA7-9352-485D-B0C1-8EAD93BEE85D}" dt="2024-04-23T08:28:35.272" v="2334" actId="20577"/>
        <pc:sldMkLst>
          <pc:docMk/>
          <pc:sldMk cId="9286008" sldId="267"/>
        </pc:sldMkLst>
        <pc:spChg chg="mod">
          <ac:chgData name="Manon van Zanten" userId="0a8f597b-683d-4fcb-8f0e-8ede3a4345be" providerId="ADAL" clId="{B7E1CBA7-9352-485D-B0C1-8EAD93BEE85D}" dt="2024-04-22T15:11:39.069" v="380" actId="6549"/>
          <ac:spMkLst>
            <pc:docMk/>
            <pc:sldMk cId="9286008" sldId="267"/>
            <ac:spMk id="2" creationId="{68C26F76-AA8D-44C6-415D-E5F1583C6E79}"/>
          </ac:spMkLst>
        </pc:spChg>
        <pc:spChg chg="mod">
          <ac:chgData name="Manon van Zanten" userId="0a8f597b-683d-4fcb-8f0e-8ede3a4345be" providerId="ADAL" clId="{B7E1CBA7-9352-485D-B0C1-8EAD93BEE85D}" dt="2024-04-23T07:37:59.145" v="552" actId="20578"/>
          <ac:spMkLst>
            <pc:docMk/>
            <pc:sldMk cId="9286008" sldId="267"/>
            <ac:spMk id="3" creationId="{1F58573D-AECA-7EAB-FB57-6F4C857BA766}"/>
          </ac:spMkLst>
        </pc:spChg>
        <pc:spChg chg="add mod">
          <ac:chgData name="Manon van Zanten" userId="0a8f597b-683d-4fcb-8f0e-8ede3a4345be" providerId="ADAL" clId="{B7E1CBA7-9352-485D-B0C1-8EAD93BEE85D}" dt="2024-04-23T08:28:35.272" v="2334" actId="20577"/>
          <ac:spMkLst>
            <pc:docMk/>
            <pc:sldMk cId="9286008" sldId="267"/>
            <ac:spMk id="6" creationId="{C44297BB-F7BA-AD74-CBD2-42ACC6D7AE6F}"/>
          </ac:spMkLst>
        </pc:spChg>
      </pc:sldChg>
      <pc:sldChg chg="addSp modSp mod">
        <pc:chgData name="Manon van Zanten" userId="0a8f597b-683d-4fcb-8f0e-8ede3a4345be" providerId="ADAL" clId="{B7E1CBA7-9352-485D-B0C1-8EAD93BEE85D}" dt="2024-04-23T08:28:42.259" v="2338" actId="20577"/>
        <pc:sldMkLst>
          <pc:docMk/>
          <pc:sldMk cId="0" sldId="279"/>
        </pc:sldMkLst>
        <pc:spChg chg="add mod">
          <ac:chgData name="Manon van Zanten" userId="0a8f597b-683d-4fcb-8f0e-8ede3a4345be" providerId="ADAL" clId="{B7E1CBA7-9352-485D-B0C1-8EAD93BEE85D}" dt="2024-04-23T08:28:42.259" v="2338" actId="20577"/>
          <ac:spMkLst>
            <pc:docMk/>
            <pc:sldMk cId="0" sldId="279"/>
            <ac:spMk id="4" creationId="{1C7D7031-04BD-B5C9-C8DA-CA1DB6698787}"/>
          </ac:spMkLst>
        </pc:spChg>
      </pc:sldChg>
      <pc:sldChg chg="addSp delSp modSp mod ord modNotesTx">
        <pc:chgData name="Manon van Zanten" userId="0a8f597b-683d-4fcb-8f0e-8ede3a4345be" providerId="ADAL" clId="{B7E1CBA7-9352-485D-B0C1-8EAD93BEE85D}" dt="2024-04-23T08:48:41.623" v="3272" actId="20577"/>
        <pc:sldMkLst>
          <pc:docMk/>
          <pc:sldMk cId="3238604478" sldId="283"/>
        </pc:sldMkLst>
        <pc:spChg chg="del">
          <ac:chgData name="Manon van Zanten" userId="0a8f597b-683d-4fcb-8f0e-8ede3a4345be" providerId="ADAL" clId="{B7E1CBA7-9352-485D-B0C1-8EAD93BEE85D}" dt="2024-04-23T07:41:18.955" v="566" actId="478"/>
          <ac:spMkLst>
            <pc:docMk/>
            <pc:sldMk cId="3238604478" sldId="283"/>
            <ac:spMk id="2" creationId="{52A0B96C-E1F7-9297-9D15-8702E54F4A51}"/>
          </ac:spMkLst>
        </pc:spChg>
        <pc:spChg chg="mod">
          <ac:chgData name="Manon van Zanten" userId="0a8f597b-683d-4fcb-8f0e-8ede3a4345be" providerId="ADAL" clId="{B7E1CBA7-9352-485D-B0C1-8EAD93BEE85D}" dt="2024-04-23T07:50:37.417" v="960" actId="14100"/>
          <ac:spMkLst>
            <pc:docMk/>
            <pc:sldMk cId="3238604478" sldId="283"/>
            <ac:spMk id="5" creationId="{FAB4D6D4-39DA-53C6-F7DB-36AD1CFB79CD}"/>
          </ac:spMkLst>
        </pc:spChg>
        <pc:spChg chg="add del mod">
          <ac:chgData name="Manon van Zanten" userId="0a8f597b-683d-4fcb-8f0e-8ede3a4345be" providerId="ADAL" clId="{B7E1CBA7-9352-485D-B0C1-8EAD93BEE85D}" dt="2024-04-23T07:41:22.712" v="568" actId="478"/>
          <ac:spMkLst>
            <pc:docMk/>
            <pc:sldMk cId="3238604478" sldId="283"/>
            <ac:spMk id="8" creationId="{01C087A7-AE9C-AFC0-0504-62CD9A5DACAA}"/>
          </ac:spMkLst>
        </pc:spChg>
        <pc:spChg chg="add del mod">
          <ac:chgData name="Manon van Zanten" userId="0a8f597b-683d-4fcb-8f0e-8ede3a4345be" providerId="ADAL" clId="{B7E1CBA7-9352-485D-B0C1-8EAD93BEE85D}" dt="2024-04-23T07:41:23.899" v="569" actId="478"/>
          <ac:spMkLst>
            <pc:docMk/>
            <pc:sldMk cId="3238604478" sldId="283"/>
            <ac:spMk id="10" creationId="{788D3D75-F3AB-440C-5DCF-5D2C44023946}"/>
          </ac:spMkLst>
        </pc:spChg>
        <pc:spChg chg="add mod">
          <ac:chgData name="Manon van Zanten" userId="0a8f597b-683d-4fcb-8f0e-8ede3a4345be" providerId="ADAL" clId="{B7E1CBA7-9352-485D-B0C1-8EAD93BEE85D}" dt="2024-04-23T08:29:37.621" v="2348" actId="20577"/>
          <ac:spMkLst>
            <pc:docMk/>
            <pc:sldMk cId="3238604478" sldId="283"/>
            <ac:spMk id="12" creationId="{4CD5508A-18A9-937F-E952-915F08B9D687}"/>
          </ac:spMkLst>
        </pc:spChg>
        <pc:graphicFrameChg chg="del modGraphic">
          <ac:chgData name="Manon van Zanten" userId="0a8f597b-683d-4fcb-8f0e-8ede3a4345be" providerId="ADAL" clId="{B7E1CBA7-9352-485D-B0C1-8EAD93BEE85D}" dt="2024-04-23T07:41:20.555" v="567" actId="478"/>
          <ac:graphicFrameMkLst>
            <pc:docMk/>
            <pc:sldMk cId="3238604478" sldId="283"/>
            <ac:graphicFrameMk id="7" creationId="{F9E42181-40C2-60CE-2F72-138960D5409F}"/>
          </ac:graphicFrameMkLst>
        </pc:graphicFrameChg>
        <pc:graphicFrameChg chg="add mod modGraphic">
          <ac:chgData name="Manon van Zanten" userId="0a8f597b-683d-4fcb-8f0e-8ede3a4345be" providerId="ADAL" clId="{B7E1CBA7-9352-485D-B0C1-8EAD93BEE85D}" dt="2024-04-23T07:50:25.074" v="957"/>
          <ac:graphicFrameMkLst>
            <pc:docMk/>
            <pc:sldMk cId="3238604478" sldId="283"/>
            <ac:graphicFrameMk id="11" creationId="{98577B67-BACE-7479-AACB-62D9C6425110}"/>
          </ac:graphicFrameMkLst>
        </pc:graphicFrameChg>
        <pc:picChg chg="mod">
          <ac:chgData name="Manon van Zanten" userId="0a8f597b-683d-4fcb-8f0e-8ede3a4345be" providerId="ADAL" clId="{B7E1CBA7-9352-485D-B0C1-8EAD93BEE85D}" dt="2024-04-23T07:47:11.993" v="751" actId="14100"/>
          <ac:picMkLst>
            <pc:docMk/>
            <pc:sldMk cId="3238604478" sldId="283"/>
            <ac:picMk id="4" creationId="{143C7A20-B805-A778-CAB0-8EADA416EAE5}"/>
          </ac:picMkLst>
        </pc:picChg>
      </pc:sldChg>
      <pc:sldChg chg="addSp modSp mod ord modNotesTx">
        <pc:chgData name="Manon van Zanten" userId="0a8f597b-683d-4fcb-8f0e-8ede3a4345be" providerId="ADAL" clId="{B7E1CBA7-9352-485D-B0C1-8EAD93BEE85D}" dt="2024-04-23T09:16:03.400" v="3684" actId="14100"/>
        <pc:sldMkLst>
          <pc:docMk/>
          <pc:sldMk cId="1891426620" sldId="284"/>
        </pc:sldMkLst>
        <pc:spChg chg="mod">
          <ac:chgData name="Manon van Zanten" userId="0a8f597b-683d-4fcb-8f0e-8ede3a4345be" providerId="ADAL" clId="{B7E1CBA7-9352-485D-B0C1-8EAD93BEE85D}" dt="2024-04-23T09:16:03.400" v="3684" actId="14100"/>
          <ac:spMkLst>
            <pc:docMk/>
            <pc:sldMk cId="1891426620" sldId="284"/>
            <ac:spMk id="2" creationId="{9533B99E-685C-440C-1B68-52D6F23A35EA}"/>
          </ac:spMkLst>
        </pc:spChg>
        <pc:spChg chg="mod">
          <ac:chgData name="Manon van Zanten" userId="0a8f597b-683d-4fcb-8f0e-8ede3a4345be" providerId="ADAL" clId="{B7E1CBA7-9352-485D-B0C1-8EAD93BEE85D}" dt="2024-04-23T07:51:47.477" v="967" actId="6549"/>
          <ac:spMkLst>
            <pc:docMk/>
            <pc:sldMk cId="1891426620" sldId="284"/>
            <ac:spMk id="5" creationId="{812B7950-6168-D0C3-86C6-3E87B3A95EC1}"/>
          </ac:spMkLst>
        </pc:spChg>
        <pc:spChg chg="add mod">
          <ac:chgData name="Manon van Zanten" userId="0a8f597b-683d-4fcb-8f0e-8ede3a4345be" providerId="ADAL" clId="{B7E1CBA7-9352-485D-B0C1-8EAD93BEE85D}" dt="2024-04-23T08:29:41.371" v="2350" actId="20577"/>
          <ac:spMkLst>
            <pc:docMk/>
            <pc:sldMk cId="1891426620" sldId="284"/>
            <ac:spMk id="8" creationId="{3DF1C992-1BD5-4F39-0535-645EBBB2E93C}"/>
          </ac:spMkLst>
        </pc:spChg>
      </pc:sldChg>
      <pc:sldChg chg="modSp mod modNotesTx">
        <pc:chgData name="Manon van Zanten" userId="0a8f597b-683d-4fcb-8f0e-8ede3a4345be" providerId="ADAL" clId="{B7E1CBA7-9352-485D-B0C1-8EAD93BEE85D}" dt="2024-04-24T14:06:27.578" v="3948" actId="1035"/>
        <pc:sldMkLst>
          <pc:docMk/>
          <pc:sldMk cId="3796741876" sldId="285"/>
        </pc:sldMkLst>
        <pc:spChg chg="mod">
          <ac:chgData name="Manon van Zanten" userId="0a8f597b-683d-4fcb-8f0e-8ede3a4345be" providerId="ADAL" clId="{B7E1CBA7-9352-485D-B0C1-8EAD93BEE85D}" dt="2024-04-24T14:06:27.578" v="3948" actId="1035"/>
          <ac:spMkLst>
            <pc:docMk/>
            <pc:sldMk cId="3796741876" sldId="285"/>
            <ac:spMk id="5" creationId="{BDB11E2E-AA1B-14EA-5B5E-57EDA9A74D36}"/>
          </ac:spMkLst>
        </pc:spChg>
        <pc:spChg chg="mod">
          <ac:chgData name="Manon van Zanten" userId="0a8f597b-683d-4fcb-8f0e-8ede3a4345be" providerId="ADAL" clId="{B7E1CBA7-9352-485D-B0C1-8EAD93BEE85D}" dt="2024-04-24T14:06:22.989" v="3930" actId="14100"/>
          <ac:spMkLst>
            <pc:docMk/>
            <pc:sldMk cId="3796741876" sldId="285"/>
            <ac:spMk id="6" creationId="{4A330896-0205-2DE4-9BFA-E94AFF45198B}"/>
          </ac:spMkLst>
        </pc:spChg>
      </pc:sldChg>
      <pc:sldChg chg="addSp delSp modSp mod modNotesTx">
        <pc:chgData name="Manon van Zanten" userId="0a8f597b-683d-4fcb-8f0e-8ede3a4345be" providerId="ADAL" clId="{B7E1CBA7-9352-485D-B0C1-8EAD93BEE85D}" dt="2024-04-23T08:43:08.064" v="2941" actId="255"/>
        <pc:sldMkLst>
          <pc:docMk/>
          <pc:sldMk cId="1121389280" sldId="286"/>
        </pc:sldMkLst>
        <pc:spChg chg="mod">
          <ac:chgData name="Manon van Zanten" userId="0a8f597b-683d-4fcb-8f0e-8ede3a4345be" providerId="ADAL" clId="{B7E1CBA7-9352-485D-B0C1-8EAD93BEE85D}" dt="2024-04-22T15:10:51.354" v="357" actId="2711"/>
          <ac:spMkLst>
            <pc:docMk/>
            <pc:sldMk cId="1121389280" sldId="286"/>
            <ac:spMk id="2" creationId="{68C26F76-AA8D-44C6-415D-E5F1583C6E79}"/>
          </ac:spMkLst>
        </pc:spChg>
        <pc:spChg chg="mod">
          <ac:chgData name="Manon van Zanten" userId="0a8f597b-683d-4fcb-8f0e-8ede3a4345be" providerId="ADAL" clId="{B7E1CBA7-9352-485D-B0C1-8EAD93BEE85D}" dt="2024-04-23T08:43:08.064" v="2941" actId="255"/>
          <ac:spMkLst>
            <pc:docMk/>
            <pc:sldMk cId="1121389280" sldId="286"/>
            <ac:spMk id="3" creationId="{1F58573D-AECA-7EAB-FB57-6F4C857BA766}"/>
          </ac:spMkLst>
        </pc:spChg>
        <pc:spChg chg="del">
          <ac:chgData name="Manon van Zanten" userId="0a8f597b-683d-4fcb-8f0e-8ede3a4345be" providerId="ADAL" clId="{B7E1CBA7-9352-485D-B0C1-8EAD93BEE85D}" dt="2024-04-22T15:11:56.251" v="381" actId="478"/>
          <ac:spMkLst>
            <pc:docMk/>
            <pc:sldMk cId="1121389280" sldId="286"/>
            <ac:spMk id="4" creationId="{7DE10C89-D63F-D347-C283-3C8EDB9E25F8}"/>
          </ac:spMkLst>
        </pc:spChg>
        <pc:spChg chg="add mod">
          <ac:chgData name="Manon van Zanten" userId="0a8f597b-683d-4fcb-8f0e-8ede3a4345be" providerId="ADAL" clId="{B7E1CBA7-9352-485D-B0C1-8EAD93BEE85D}" dt="2024-04-23T08:28:31.286" v="2332" actId="20577"/>
          <ac:spMkLst>
            <pc:docMk/>
            <pc:sldMk cId="1121389280" sldId="286"/>
            <ac:spMk id="6" creationId="{F26E532C-F86A-A1BA-8052-A634B241A47E}"/>
          </ac:spMkLst>
        </pc:spChg>
        <pc:picChg chg="add mod">
          <ac:chgData name="Manon van Zanten" userId="0a8f597b-683d-4fcb-8f0e-8ede3a4345be" providerId="ADAL" clId="{B7E1CBA7-9352-485D-B0C1-8EAD93BEE85D}" dt="2024-04-23T07:35:03.124" v="484" actId="14100"/>
          <ac:picMkLst>
            <pc:docMk/>
            <pc:sldMk cId="1121389280" sldId="286"/>
            <ac:picMk id="1026" creationId="{AAA9F77F-EED4-67F7-5DFE-0973A91238F3}"/>
          </ac:picMkLst>
        </pc:picChg>
        <pc:picChg chg="add mod">
          <ac:chgData name="Manon van Zanten" userId="0a8f597b-683d-4fcb-8f0e-8ede3a4345be" providerId="ADAL" clId="{B7E1CBA7-9352-485D-B0C1-8EAD93BEE85D}" dt="2024-04-23T07:35:12.259" v="490" actId="1076"/>
          <ac:picMkLst>
            <pc:docMk/>
            <pc:sldMk cId="1121389280" sldId="286"/>
            <ac:picMk id="1028" creationId="{FDB752FE-3DC2-C2E0-8D2C-BCA6E03B58B0}"/>
          </ac:picMkLst>
        </pc:picChg>
      </pc:sldChg>
      <pc:sldChg chg="delCm modCm">
        <pc:chgData name="Manon van Zanten" userId="0a8f597b-683d-4fcb-8f0e-8ede3a4345be" providerId="ADAL" clId="{B7E1CBA7-9352-485D-B0C1-8EAD93BEE85D}" dt="2024-04-23T08:45:03.890" v="2952"/>
        <pc:sldMkLst>
          <pc:docMk/>
          <pc:sldMk cId="2713857192" sldId="287"/>
        </pc:sldMkLst>
        <pc:extLst>
          <p:ext xmlns:p="http://schemas.openxmlformats.org/presentationml/2006/main" uri="{D6D511B9-2390-475A-947B-AFAB55BFBCF1}">
            <pc226:cmChg xmlns:pc226="http://schemas.microsoft.com/office/powerpoint/2022/06/main/command" chg="del mod">
              <pc226:chgData name="Manon van Zanten" userId="0a8f597b-683d-4fcb-8f0e-8ede3a4345be" providerId="ADAL" clId="{B7E1CBA7-9352-485D-B0C1-8EAD93BEE85D}" dt="2024-04-23T08:45:03.890" v="2952"/>
              <pc2:cmMkLst xmlns:pc2="http://schemas.microsoft.com/office/powerpoint/2019/9/main/command">
                <pc:docMk/>
                <pc:sldMk cId="2713857192" sldId="287"/>
                <pc2:cmMk id="{F9885CCF-7FEB-4969-AA8D-12BF0CF40A05}"/>
              </pc2:cmMkLst>
            </pc226:cmChg>
          </p:ext>
        </pc:extLst>
      </pc:sldChg>
      <pc:sldChg chg="addSp modSp mod delCm">
        <pc:chgData name="Manon van Zanten" userId="0a8f597b-683d-4fcb-8f0e-8ede3a4345be" providerId="ADAL" clId="{B7E1CBA7-9352-485D-B0C1-8EAD93BEE85D}" dt="2024-04-23T09:14:35.925" v="3641" actId="20577"/>
        <pc:sldMkLst>
          <pc:docMk/>
          <pc:sldMk cId="3958160248" sldId="288"/>
        </pc:sldMkLst>
        <pc:spChg chg="mod">
          <ac:chgData name="Manon van Zanten" userId="0a8f597b-683d-4fcb-8f0e-8ede3a4345be" providerId="ADAL" clId="{B7E1CBA7-9352-485D-B0C1-8EAD93BEE85D}" dt="2024-04-23T09:14:35.925" v="3641" actId="20577"/>
          <ac:spMkLst>
            <pc:docMk/>
            <pc:sldMk cId="3958160248" sldId="288"/>
            <ac:spMk id="2" creationId="{4F14C04C-EC64-C423-CF17-6905D82DBC1A}"/>
          </ac:spMkLst>
        </pc:spChg>
        <pc:spChg chg="mod">
          <ac:chgData name="Manon van Zanten" userId="0a8f597b-683d-4fcb-8f0e-8ede3a4345be" providerId="ADAL" clId="{B7E1CBA7-9352-485D-B0C1-8EAD93BEE85D}" dt="2024-04-23T07:52:49.601" v="993" actId="2711"/>
          <ac:spMkLst>
            <pc:docMk/>
            <pc:sldMk cId="3958160248" sldId="288"/>
            <ac:spMk id="3" creationId="{FB36BF19-4330-7095-CB6D-A6C39B57662F}"/>
          </ac:spMkLst>
        </pc:spChg>
        <pc:spChg chg="mod">
          <ac:chgData name="Manon van Zanten" userId="0a8f597b-683d-4fcb-8f0e-8ede3a4345be" providerId="ADAL" clId="{B7E1CBA7-9352-485D-B0C1-8EAD93BEE85D}" dt="2024-04-23T07:52:53.156" v="994" actId="2711"/>
          <ac:spMkLst>
            <pc:docMk/>
            <pc:sldMk cId="3958160248" sldId="288"/>
            <ac:spMk id="5" creationId="{143A1E01-8CDB-5CEA-D84B-29DA6D04D991}"/>
          </ac:spMkLst>
        </pc:spChg>
        <pc:spChg chg="add mod">
          <ac:chgData name="Manon van Zanten" userId="0a8f597b-683d-4fcb-8f0e-8ede3a4345be" providerId="ADAL" clId="{B7E1CBA7-9352-485D-B0C1-8EAD93BEE85D}" dt="2024-04-23T08:29:30.916" v="2344" actId="20577"/>
          <ac:spMkLst>
            <pc:docMk/>
            <pc:sldMk cId="3958160248" sldId="288"/>
            <ac:spMk id="6" creationId="{D8D81FBC-2610-7B97-3825-BD4223D9752A}"/>
          </ac:spMkLst>
        </pc:spChg>
        <pc:picChg chg="mod">
          <ac:chgData name="Manon van Zanten" userId="0a8f597b-683d-4fcb-8f0e-8ede3a4345be" providerId="ADAL" clId="{B7E1CBA7-9352-485D-B0C1-8EAD93BEE85D}" dt="2024-04-23T09:13:59.190" v="3637" actId="14100"/>
          <ac:picMkLst>
            <pc:docMk/>
            <pc:sldMk cId="3958160248" sldId="288"/>
            <ac:picMk id="4" creationId="{F14CB5C8-96D6-11BB-36BC-E4BDD5C07013}"/>
          </ac:picMkLst>
        </pc:picChg>
        <pc:picChg chg="mod">
          <ac:chgData name="Manon van Zanten" userId="0a8f597b-683d-4fcb-8f0e-8ede3a4345be" providerId="ADAL" clId="{B7E1CBA7-9352-485D-B0C1-8EAD93BEE85D}" dt="2024-04-23T09:14:09.288" v="3639" actId="14100"/>
          <ac:picMkLst>
            <pc:docMk/>
            <pc:sldMk cId="3958160248" sldId="288"/>
            <ac:picMk id="7" creationId="{E129694F-7A9E-F840-A5E9-D2C2F2366CDD}"/>
          </ac:picMkLst>
        </pc:picChg>
        <pc:extLst>
          <p:ext xmlns:p="http://schemas.openxmlformats.org/presentationml/2006/main" uri="{D6D511B9-2390-475A-947B-AFAB55BFBCF1}">
            <pc226:cmChg xmlns:pc226="http://schemas.microsoft.com/office/powerpoint/2022/06/main/command" chg="del">
              <pc226:chgData name="Manon van Zanten" userId="0a8f597b-683d-4fcb-8f0e-8ede3a4345be" providerId="ADAL" clId="{B7E1CBA7-9352-485D-B0C1-8EAD93BEE85D}" dt="2024-04-23T08:45:11.013" v="2953"/>
              <pc2:cmMkLst xmlns:pc2="http://schemas.microsoft.com/office/powerpoint/2019/9/main/command">
                <pc:docMk/>
                <pc:sldMk cId="3958160248" sldId="288"/>
                <pc2:cmMk id="{FFC07EE5-91F3-4CDA-AA52-989EE3FA68BB}"/>
              </pc2:cmMkLst>
            </pc226:cmChg>
          </p:ext>
        </pc:extLst>
      </pc:sldChg>
      <pc:sldChg chg="addSp modSp mod">
        <pc:chgData name="Manon van Zanten" userId="0a8f597b-683d-4fcb-8f0e-8ede3a4345be" providerId="ADAL" clId="{B7E1CBA7-9352-485D-B0C1-8EAD93BEE85D}" dt="2024-04-23T08:29:34.496" v="2346" actId="20577"/>
        <pc:sldMkLst>
          <pc:docMk/>
          <pc:sldMk cId="1739093055" sldId="290"/>
        </pc:sldMkLst>
        <pc:spChg chg="mod">
          <ac:chgData name="Manon van Zanten" userId="0a8f597b-683d-4fcb-8f0e-8ede3a4345be" providerId="ADAL" clId="{B7E1CBA7-9352-485D-B0C1-8EAD93BEE85D}" dt="2024-04-23T07:52:57.050" v="995" actId="2711"/>
          <ac:spMkLst>
            <pc:docMk/>
            <pc:sldMk cId="1739093055" sldId="290"/>
            <ac:spMk id="2" creationId="{4F14C04C-EC64-C423-CF17-6905D82DBC1A}"/>
          </ac:spMkLst>
        </pc:spChg>
        <pc:spChg chg="mod">
          <ac:chgData name="Manon van Zanten" userId="0a8f597b-683d-4fcb-8f0e-8ede3a4345be" providerId="ADAL" clId="{B7E1CBA7-9352-485D-B0C1-8EAD93BEE85D}" dt="2024-04-23T07:53:00.027" v="996" actId="2711"/>
          <ac:spMkLst>
            <pc:docMk/>
            <pc:sldMk cId="1739093055" sldId="290"/>
            <ac:spMk id="3" creationId="{FB36BF19-4330-7095-CB6D-A6C39B57662F}"/>
          </ac:spMkLst>
        </pc:spChg>
        <pc:spChg chg="add mod">
          <ac:chgData name="Manon van Zanten" userId="0a8f597b-683d-4fcb-8f0e-8ede3a4345be" providerId="ADAL" clId="{B7E1CBA7-9352-485D-B0C1-8EAD93BEE85D}" dt="2024-04-23T08:29:34.496" v="2346" actId="20577"/>
          <ac:spMkLst>
            <pc:docMk/>
            <pc:sldMk cId="1739093055" sldId="290"/>
            <ac:spMk id="5" creationId="{13D5909C-8234-980A-6289-AC0CB7676DF3}"/>
          </ac:spMkLst>
        </pc:spChg>
      </pc:sldChg>
      <pc:sldChg chg="addSp modSp mod modAnim modNotesTx">
        <pc:chgData name="Manon van Zanten" userId="0a8f597b-683d-4fcb-8f0e-8ede3a4345be" providerId="ADAL" clId="{B7E1CBA7-9352-485D-B0C1-8EAD93BEE85D}" dt="2024-04-23T08:52:37.083" v="3371" actId="170"/>
        <pc:sldMkLst>
          <pc:docMk/>
          <pc:sldMk cId="1283291642" sldId="291"/>
        </pc:sldMkLst>
        <pc:spChg chg="mod">
          <ac:chgData name="Manon van Zanten" userId="0a8f597b-683d-4fcb-8f0e-8ede3a4345be" providerId="ADAL" clId="{B7E1CBA7-9352-485D-B0C1-8EAD93BEE85D}" dt="2024-04-23T08:52:31.988" v="3370" actId="20577"/>
          <ac:spMkLst>
            <pc:docMk/>
            <pc:sldMk cId="1283291642" sldId="291"/>
            <ac:spMk id="23" creationId="{E9B9A939-171A-1F34-9BA0-09E3E3BF0BE3}"/>
          </ac:spMkLst>
        </pc:spChg>
        <pc:picChg chg="mod">
          <ac:chgData name="Manon van Zanten" userId="0a8f597b-683d-4fcb-8f0e-8ede3a4345be" providerId="ADAL" clId="{B7E1CBA7-9352-485D-B0C1-8EAD93BEE85D}" dt="2024-04-22T15:04:01.464" v="248" actId="1076"/>
          <ac:picMkLst>
            <pc:docMk/>
            <pc:sldMk cId="1283291642" sldId="291"/>
            <ac:picMk id="4" creationId="{854D5F2B-DF8E-6FED-8D8A-E3B09ADD22FF}"/>
          </ac:picMkLst>
        </pc:picChg>
        <pc:picChg chg="ord">
          <ac:chgData name="Manon van Zanten" userId="0a8f597b-683d-4fcb-8f0e-8ede3a4345be" providerId="ADAL" clId="{B7E1CBA7-9352-485D-B0C1-8EAD93BEE85D}" dt="2024-04-23T08:52:37.083" v="3371" actId="170"/>
          <ac:picMkLst>
            <pc:docMk/>
            <pc:sldMk cId="1283291642" sldId="291"/>
            <ac:picMk id="5" creationId="{B0C9913B-9A89-0BA5-AF02-1F0ACBB95E09}"/>
          </ac:picMkLst>
        </pc:picChg>
        <pc:picChg chg="add mod modCrop">
          <ac:chgData name="Manon van Zanten" userId="0a8f597b-683d-4fcb-8f0e-8ede3a4345be" providerId="ADAL" clId="{B7E1CBA7-9352-485D-B0C1-8EAD93BEE85D}" dt="2024-04-22T15:02:59.780" v="246" actId="1076"/>
          <ac:picMkLst>
            <pc:docMk/>
            <pc:sldMk cId="1283291642" sldId="291"/>
            <ac:picMk id="6" creationId="{2E9BC834-9CF6-72D3-46B9-651A544D8EFB}"/>
          </ac:picMkLst>
        </pc:picChg>
        <pc:picChg chg="mod">
          <ac:chgData name="Manon van Zanten" userId="0a8f597b-683d-4fcb-8f0e-8ede3a4345be" providerId="ADAL" clId="{B7E1CBA7-9352-485D-B0C1-8EAD93BEE85D}" dt="2024-04-23T08:51:56.229" v="3350" actId="1076"/>
          <ac:picMkLst>
            <pc:docMk/>
            <pc:sldMk cId="1283291642" sldId="291"/>
            <ac:picMk id="8" creationId="{675512FA-C50A-2F64-BD99-70B0D0C51887}"/>
          </ac:picMkLst>
        </pc:picChg>
      </pc:sldChg>
      <pc:sldChg chg="delSp modSp mod modNotesTx">
        <pc:chgData name="Manon van Zanten" userId="0a8f597b-683d-4fcb-8f0e-8ede3a4345be" providerId="ADAL" clId="{B7E1CBA7-9352-485D-B0C1-8EAD93BEE85D}" dt="2024-04-23T08:58:08.457" v="3636" actId="1038"/>
        <pc:sldMkLst>
          <pc:docMk/>
          <pc:sldMk cId="1921819490" sldId="292"/>
        </pc:sldMkLst>
        <pc:spChg chg="mod">
          <ac:chgData name="Manon van Zanten" userId="0a8f597b-683d-4fcb-8f0e-8ede3a4345be" providerId="ADAL" clId="{B7E1CBA7-9352-485D-B0C1-8EAD93BEE85D}" dt="2024-04-23T08:54:21.222" v="3410" actId="2711"/>
          <ac:spMkLst>
            <pc:docMk/>
            <pc:sldMk cId="1921819490" sldId="292"/>
            <ac:spMk id="6" creationId="{0AE46E3C-8775-47A2-C8F2-4D65D0CB3417}"/>
          </ac:spMkLst>
        </pc:spChg>
        <pc:spChg chg="mod">
          <ac:chgData name="Manon van Zanten" userId="0a8f597b-683d-4fcb-8f0e-8ede3a4345be" providerId="ADAL" clId="{B7E1CBA7-9352-485D-B0C1-8EAD93BEE85D}" dt="2024-04-23T08:54:09.985" v="3407" actId="2711"/>
          <ac:spMkLst>
            <pc:docMk/>
            <pc:sldMk cId="1921819490" sldId="292"/>
            <ac:spMk id="7" creationId="{B3E94802-AAC2-0DBC-F33B-B3581FE5FD84}"/>
          </ac:spMkLst>
        </pc:spChg>
        <pc:spChg chg="mod">
          <ac:chgData name="Manon van Zanten" userId="0a8f597b-683d-4fcb-8f0e-8ede3a4345be" providerId="ADAL" clId="{B7E1CBA7-9352-485D-B0C1-8EAD93BEE85D}" dt="2024-04-23T08:53:50.173" v="3396" actId="2711"/>
          <ac:spMkLst>
            <pc:docMk/>
            <pc:sldMk cId="1921819490" sldId="292"/>
            <ac:spMk id="8" creationId="{FA5C2294-A5BF-9F59-DB4A-AC3EF6782BD3}"/>
          </ac:spMkLst>
        </pc:spChg>
        <pc:spChg chg="mod">
          <ac:chgData name="Manon van Zanten" userId="0a8f597b-683d-4fcb-8f0e-8ede3a4345be" providerId="ADAL" clId="{B7E1CBA7-9352-485D-B0C1-8EAD93BEE85D}" dt="2024-04-23T08:54:24.213" v="3411" actId="2711"/>
          <ac:spMkLst>
            <pc:docMk/>
            <pc:sldMk cId="1921819490" sldId="292"/>
            <ac:spMk id="9" creationId="{DA4F3EEB-5D13-999E-390A-28B3C521222D}"/>
          </ac:spMkLst>
        </pc:spChg>
        <pc:spChg chg="mod">
          <ac:chgData name="Manon van Zanten" userId="0a8f597b-683d-4fcb-8f0e-8ede3a4345be" providerId="ADAL" clId="{B7E1CBA7-9352-485D-B0C1-8EAD93BEE85D}" dt="2024-04-23T08:54:03.343" v="3405" actId="2711"/>
          <ac:spMkLst>
            <pc:docMk/>
            <pc:sldMk cId="1921819490" sldId="292"/>
            <ac:spMk id="10" creationId="{823189EC-6123-BD9C-1DD3-9736D64DF518}"/>
          </ac:spMkLst>
        </pc:spChg>
        <pc:spChg chg="mod">
          <ac:chgData name="Manon van Zanten" userId="0a8f597b-683d-4fcb-8f0e-8ede3a4345be" providerId="ADAL" clId="{B7E1CBA7-9352-485D-B0C1-8EAD93BEE85D}" dt="2024-04-23T08:54:06.747" v="3406" actId="2711"/>
          <ac:spMkLst>
            <pc:docMk/>
            <pc:sldMk cId="1921819490" sldId="292"/>
            <ac:spMk id="11" creationId="{A3BB5C45-BC59-2AF5-4791-E360C3D5E1A2}"/>
          </ac:spMkLst>
        </pc:spChg>
        <pc:spChg chg="mod">
          <ac:chgData name="Manon van Zanten" userId="0a8f597b-683d-4fcb-8f0e-8ede3a4345be" providerId="ADAL" clId="{B7E1CBA7-9352-485D-B0C1-8EAD93BEE85D}" dt="2024-04-23T08:54:13.518" v="3408" actId="2711"/>
          <ac:spMkLst>
            <pc:docMk/>
            <pc:sldMk cId="1921819490" sldId="292"/>
            <ac:spMk id="12" creationId="{DBADAFF1-3955-0F94-AC53-51B1C530D20A}"/>
          </ac:spMkLst>
        </pc:spChg>
        <pc:spChg chg="mod">
          <ac:chgData name="Manon van Zanten" userId="0a8f597b-683d-4fcb-8f0e-8ede3a4345be" providerId="ADAL" clId="{B7E1CBA7-9352-485D-B0C1-8EAD93BEE85D}" dt="2024-04-23T08:58:08.457" v="3636" actId="1038"/>
          <ac:spMkLst>
            <pc:docMk/>
            <pc:sldMk cId="1921819490" sldId="292"/>
            <ac:spMk id="13" creationId="{D3516EF5-FFAF-E6C3-835E-A81ACFCA4FAC}"/>
          </ac:spMkLst>
        </pc:spChg>
        <pc:spChg chg="mod">
          <ac:chgData name="Manon van Zanten" userId="0a8f597b-683d-4fcb-8f0e-8ede3a4345be" providerId="ADAL" clId="{B7E1CBA7-9352-485D-B0C1-8EAD93BEE85D}" dt="2024-04-23T08:53:55.367" v="3397" actId="2711"/>
          <ac:spMkLst>
            <pc:docMk/>
            <pc:sldMk cId="1921819490" sldId="292"/>
            <ac:spMk id="17" creationId="{0627DA4D-EAFD-4F5B-1278-4FA0DD59640A}"/>
          </ac:spMkLst>
        </pc:spChg>
        <pc:cxnChg chg="del">
          <ac:chgData name="Manon van Zanten" userId="0a8f597b-683d-4fcb-8f0e-8ede3a4345be" providerId="ADAL" clId="{B7E1CBA7-9352-485D-B0C1-8EAD93BEE85D}" dt="2024-04-23T08:54:30.340" v="3413" actId="478"/>
          <ac:cxnSpMkLst>
            <pc:docMk/>
            <pc:sldMk cId="1921819490" sldId="292"/>
            <ac:cxnSpMk id="15" creationId="{F2031A23-A34F-16CB-F9F5-688007E06224}"/>
          </ac:cxnSpMkLst>
        </pc:cxnChg>
        <pc:cxnChg chg="del">
          <ac:chgData name="Manon van Zanten" userId="0a8f597b-683d-4fcb-8f0e-8ede3a4345be" providerId="ADAL" clId="{B7E1CBA7-9352-485D-B0C1-8EAD93BEE85D}" dt="2024-04-23T08:54:29.660" v="3412" actId="478"/>
          <ac:cxnSpMkLst>
            <pc:docMk/>
            <pc:sldMk cId="1921819490" sldId="292"/>
            <ac:cxnSpMk id="16" creationId="{38A87563-856D-B369-94A8-7469A51561A0}"/>
          </ac:cxnSpMkLst>
        </pc:cxnChg>
      </pc:sldChg>
      <pc:sldChg chg="addSp modSp mod">
        <pc:chgData name="Manon van Zanten" userId="0a8f597b-683d-4fcb-8f0e-8ede3a4345be" providerId="ADAL" clId="{B7E1CBA7-9352-485D-B0C1-8EAD93BEE85D}" dt="2024-04-23T08:28:38.379" v="2336" actId="20577"/>
        <pc:sldMkLst>
          <pc:docMk/>
          <pc:sldMk cId="4015958658" sldId="318"/>
        </pc:sldMkLst>
        <pc:spChg chg="add mod">
          <ac:chgData name="Manon van Zanten" userId="0a8f597b-683d-4fcb-8f0e-8ede3a4345be" providerId="ADAL" clId="{B7E1CBA7-9352-485D-B0C1-8EAD93BEE85D}" dt="2024-04-23T08:28:38.379" v="2336" actId="20577"/>
          <ac:spMkLst>
            <pc:docMk/>
            <pc:sldMk cId="4015958658" sldId="318"/>
            <ac:spMk id="3" creationId="{C7D64615-9B53-F0D7-C3D8-F78A371AF4D3}"/>
          </ac:spMkLst>
        </pc:spChg>
      </pc:sldChg>
      <pc:sldChg chg="addSp modSp mod modNotesTx">
        <pc:chgData name="Manon van Zanten" userId="0a8f597b-683d-4fcb-8f0e-8ede3a4345be" providerId="ADAL" clId="{B7E1CBA7-9352-485D-B0C1-8EAD93BEE85D}" dt="2024-04-23T08:44:09.778" v="2950" actId="20577"/>
        <pc:sldMkLst>
          <pc:docMk/>
          <pc:sldMk cId="0" sldId="321"/>
        </pc:sldMkLst>
        <pc:spChg chg="add mod">
          <ac:chgData name="Manon van Zanten" userId="0a8f597b-683d-4fcb-8f0e-8ede3a4345be" providerId="ADAL" clId="{B7E1CBA7-9352-485D-B0C1-8EAD93BEE85D}" dt="2024-04-23T08:28:46.581" v="2340" actId="20577"/>
          <ac:spMkLst>
            <pc:docMk/>
            <pc:sldMk cId="0" sldId="321"/>
            <ac:spMk id="46" creationId="{8C0E538B-37D9-03EA-4E80-F80885A1B8AA}"/>
          </ac:spMkLst>
        </pc:spChg>
      </pc:sldChg>
      <pc:sldChg chg="modSp mod">
        <pc:chgData name="Manon van Zanten" userId="0a8f597b-683d-4fcb-8f0e-8ede3a4345be" providerId="ADAL" clId="{B7E1CBA7-9352-485D-B0C1-8EAD93BEE85D}" dt="2024-04-23T07:53:34.320" v="1006" actId="6549"/>
        <pc:sldMkLst>
          <pc:docMk/>
          <pc:sldMk cId="1095471950" sldId="323"/>
        </pc:sldMkLst>
        <pc:spChg chg="mod">
          <ac:chgData name="Manon van Zanten" userId="0a8f597b-683d-4fcb-8f0e-8ede3a4345be" providerId="ADAL" clId="{B7E1CBA7-9352-485D-B0C1-8EAD93BEE85D}" dt="2024-04-23T07:53:15.504" v="998" actId="2711"/>
          <ac:spMkLst>
            <pc:docMk/>
            <pc:sldMk cId="1095471950" sldId="323"/>
            <ac:spMk id="2" creationId="{06805438-FB59-7F55-550E-254FD5C58A82}"/>
          </ac:spMkLst>
        </pc:spChg>
        <pc:spChg chg="mod">
          <ac:chgData name="Manon van Zanten" userId="0a8f597b-683d-4fcb-8f0e-8ede3a4345be" providerId="ADAL" clId="{B7E1CBA7-9352-485D-B0C1-8EAD93BEE85D}" dt="2024-04-23T07:53:34.320" v="1006" actId="6549"/>
          <ac:spMkLst>
            <pc:docMk/>
            <pc:sldMk cId="1095471950" sldId="323"/>
            <ac:spMk id="3" creationId="{B8AFB3C2-EFD1-341F-5578-CD3212224C17}"/>
          </ac:spMkLst>
        </pc:spChg>
      </pc:sldChg>
      <pc:sldChg chg="modSp mod ord modAnim modNotesTx">
        <pc:chgData name="Manon van Zanten" userId="0a8f597b-683d-4fcb-8f0e-8ede3a4345be" providerId="ADAL" clId="{B7E1CBA7-9352-485D-B0C1-8EAD93BEE85D}" dt="2024-04-24T14:06:49.053" v="3950"/>
        <pc:sldMkLst>
          <pc:docMk/>
          <pc:sldMk cId="22503836" sldId="324"/>
        </pc:sldMkLst>
        <pc:spChg chg="mod">
          <ac:chgData name="Manon van Zanten" userId="0a8f597b-683d-4fcb-8f0e-8ede3a4345be" providerId="ADAL" clId="{B7E1CBA7-9352-485D-B0C1-8EAD93BEE85D}" dt="2024-04-23T09:46:03.974" v="3811" actId="27636"/>
          <ac:spMkLst>
            <pc:docMk/>
            <pc:sldMk cId="22503836" sldId="324"/>
            <ac:spMk id="7" creationId="{7D1FFE79-5C19-12B7-97F7-BCCBF1D141B5}"/>
          </ac:spMkLst>
        </pc:spChg>
        <pc:picChg chg="mod modCrop">
          <ac:chgData name="Manon van Zanten" userId="0a8f597b-683d-4fcb-8f0e-8ede3a4345be" providerId="ADAL" clId="{B7E1CBA7-9352-485D-B0C1-8EAD93BEE85D}" dt="2024-04-23T09:49:42.916" v="3823" actId="732"/>
          <ac:picMkLst>
            <pc:docMk/>
            <pc:sldMk cId="22503836" sldId="324"/>
            <ac:picMk id="8" creationId="{771BA2EE-123B-3057-E610-E0BB1E3EBDA7}"/>
          </ac:picMkLst>
        </pc:picChg>
        <pc:picChg chg="mod modCrop">
          <ac:chgData name="Manon van Zanten" userId="0a8f597b-683d-4fcb-8f0e-8ede3a4345be" providerId="ADAL" clId="{B7E1CBA7-9352-485D-B0C1-8EAD93BEE85D}" dt="2024-04-23T09:50:17.216" v="3830" actId="1076"/>
          <ac:picMkLst>
            <pc:docMk/>
            <pc:sldMk cId="22503836" sldId="324"/>
            <ac:picMk id="9" creationId="{EF4BB591-6449-07D2-F9EE-ACA45FD6762D}"/>
          </ac:picMkLst>
        </pc:picChg>
        <pc:picChg chg="mod">
          <ac:chgData name="Manon van Zanten" userId="0a8f597b-683d-4fcb-8f0e-8ede3a4345be" providerId="ADAL" clId="{B7E1CBA7-9352-485D-B0C1-8EAD93BEE85D}" dt="2024-04-23T09:46:15.407" v="3816" actId="1076"/>
          <ac:picMkLst>
            <pc:docMk/>
            <pc:sldMk cId="22503836" sldId="324"/>
            <ac:picMk id="10" creationId="{EC65961A-7808-C285-461D-3DD95E2D5C28}"/>
          </ac:picMkLst>
        </pc:picChg>
        <pc:picChg chg="mod">
          <ac:chgData name="Manon van Zanten" userId="0a8f597b-683d-4fcb-8f0e-8ede3a4345be" providerId="ADAL" clId="{B7E1CBA7-9352-485D-B0C1-8EAD93BEE85D}" dt="2024-04-23T09:45:34.082" v="3723" actId="732"/>
          <ac:picMkLst>
            <pc:docMk/>
            <pc:sldMk cId="22503836" sldId="324"/>
            <ac:picMk id="1026" creationId="{531CC3DC-984D-9917-65F2-59142BDC528D}"/>
          </ac:picMkLst>
        </pc:picChg>
      </pc:sldChg>
      <pc:sldChg chg="modSp add mod">
        <pc:chgData name="Manon van Zanten" userId="0a8f597b-683d-4fcb-8f0e-8ede3a4345be" providerId="ADAL" clId="{B7E1CBA7-9352-485D-B0C1-8EAD93BEE85D}" dt="2024-04-23T12:54:54.881" v="3837" actId="20577"/>
        <pc:sldMkLst>
          <pc:docMk/>
          <pc:sldMk cId="1514861114" sldId="325"/>
        </pc:sldMkLst>
        <pc:spChg chg="mod">
          <ac:chgData name="Manon van Zanten" userId="0a8f597b-683d-4fcb-8f0e-8ede3a4345be" providerId="ADAL" clId="{B7E1CBA7-9352-485D-B0C1-8EAD93BEE85D}" dt="2024-04-23T12:54:54.881" v="3837" actId="20577"/>
          <ac:spMkLst>
            <pc:docMk/>
            <pc:sldMk cId="1514861114" sldId="325"/>
            <ac:spMk id="2" creationId="{00000000-0000-0000-0000-000000000000}"/>
          </ac:spMkLst>
        </pc:spChg>
      </pc:sldChg>
      <pc:sldChg chg="add del">
        <pc:chgData name="Manon van Zanten" userId="0a8f597b-683d-4fcb-8f0e-8ede3a4345be" providerId="ADAL" clId="{B7E1CBA7-9352-485D-B0C1-8EAD93BEE85D}" dt="2024-04-23T08:34:02.869" v="2702"/>
        <pc:sldMkLst>
          <pc:docMk/>
          <pc:sldMk cId="2060575429" sldId="325"/>
        </pc:sldMkLst>
      </pc:sldChg>
      <pc:sldChg chg="modSp add mod">
        <pc:chgData name="Manon van Zanten" userId="0a8f597b-683d-4fcb-8f0e-8ede3a4345be" providerId="ADAL" clId="{B7E1CBA7-9352-485D-B0C1-8EAD93BEE85D}" dt="2024-04-23T12:55:06.526" v="3843" actId="6549"/>
        <pc:sldMkLst>
          <pc:docMk/>
          <pc:sldMk cId="282486410" sldId="326"/>
        </pc:sldMkLst>
        <pc:spChg chg="mod">
          <ac:chgData name="Manon van Zanten" userId="0a8f597b-683d-4fcb-8f0e-8ede3a4345be" providerId="ADAL" clId="{B7E1CBA7-9352-485D-B0C1-8EAD93BEE85D}" dt="2024-04-23T12:55:00.136" v="3838" actId="2711"/>
          <ac:spMkLst>
            <pc:docMk/>
            <pc:sldMk cId="282486410" sldId="326"/>
            <ac:spMk id="2" creationId="{00000000-0000-0000-0000-000000000000}"/>
          </ac:spMkLst>
        </pc:spChg>
        <pc:spChg chg="mod">
          <ac:chgData name="Manon van Zanten" userId="0a8f597b-683d-4fcb-8f0e-8ede3a4345be" providerId="ADAL" clId="{B7E1CBA7-9352-485D-B0C1-8EAD93BEE85D}" dt="2024-04-23T12:55:06.526" v="3843" actId="6549"/>
          <ac:spMkLst>
            <pc:docMk/>
            <pc:sldMk cId="282486410" sldId="326"/>
            <ac:spMk id="3" creationId="{00000000-0000-0000-0000-000000000000}"/>
          </ac:spMkLst>
        </pc:spChg>
      </pc:sldChg>
    </pc:docChg>
  </pc:docChgLst>
  <pc:docChgLst>
    <pc:chgData name="Nieske Coetsier" userId="7c9f042f-0a0b-4b94-b514-7a6b5afd58c0" providerId="ADAL" clId="{5D6B2B7A-4746-483B-B353-A226E9D75D39}"/>
    <pc:docChg chg="undo custSel addSld modSld">
      <pc:chgData name="Nieske Coetsier" userId="7c9f042f-0a0b-4b94-b514-7a6b5afd58c0" providerId="ADAL" clId="{5D6B2B7A-4746-483B-B353-A226E9D75D39}" dt="2024-01-22T10:46:49.364" v="601" actId="20577"/>
      <pc:docMkLst>
        <pc:docMk/>
      </pc:docMkLst>
      <pc:sldChg chg="addSp modSp mod">
        <pc:chgData name="Nieske Coetsier" userId="7c9f042f-0a0b-4b94-b514-7a6b5afd58c0" providerId="ADAL" clId="{5D6B2B7A-4746-483B-B353-A226E9D75D39}" dt="2024-01-22T10:44:45.270" v="466" actId="1076"/>
        <pc:sldMkLst>
          <pc:docMk/>
          <pc:sldMk cId="406449457" sldId="256"/>
        </pc:sldMkLst>
        <pc:spChg chg="mod">
          <ac:chgData name="Nieske Coetsier" userId="7c9f042f-0a0b-4b94-b514-7a6b5afd58c0" providerId="ADAL" clId="{5D6B2B7A-4746-483B-B353-A226E9D75D39}" dt="2024-01-22T10:43:32.430" v="389" actId="20577"/>
          <ac:spMkLst>
            <pc:docMk/>
            <pc:sldMk cId="406449457" sldId="256"/>
            <ac:spMk id="3" creationId="{00000000-0000-0000-0000-000000000000}"/>
          </ac:spMkLst>
        </pc:spChg>
        <pc:spChg chg="add mod">
          <ac:chgData name="Nieske Coetsier" userId="7c9f042f-0a0b-4b94-b514-7a6b5afd58c0" providerId="ADAL" clId="{5D6B2B7A-4746-483B-B353-A226E9D75D39}" dt="2024-01-22T10:44:45.270" v="466" actId="1076"/>
          <ac:spMkLst>
            <pc:docMk/>
            <pc:sldMk cId="406449457" sldId="256"/>
            <ac:spMk id="4" creationId="{81062979-06DE-BD01-2636-37F62FEE5779}"/>
          </ac:spMkLst>
        </pc:spChg>
      </pc:sldChg>
      <pc:sldChg chg="addSp modSp">
        <pc:chgData name="Nieske Coetsier" userId="7c9f042f-0a0b-4b94-b514-7a6b5afd58c0" providerId="ADAL" clId="{5D6B2B7A-4746-483B-B353-A226E9D75D39}" dt="2024-01-22T10:41:13.708" v="215"/>
        <pc:sldMkLst>
          <pc:docMk/>
          <pc:sldMk cId="674778559" sldId="262"/>
        </pc:sldMkLst>
        <pc:picChg chg="add mod">
          <ac:chgData name="Nieske Coetsier" userId="7c9f042f-0a0b-4b94-b514-7a6b5afd58c0" providerId="ADAL" clId="{5D6B2B7A-4746-483B-B353-A226E9D75D39}" dt="2024-01-22T10:41:13.708" v="215"/>
          <ac:picMkLst>
            <pc:docMk/>
            <pc:sldMk cId="674778559" sldId="262"/>
            <ac:picMk id="6" creationId="{20183B31-90EE-0C99-0A63-DD9A160207E2}"/>
          </ac:picMkLst>
        </pc:picChg>
      </pc:sldChg>
      <pc:sldChg chg="modSp mod">
        <pc:chgData name="Nieske Coetsier" userId="7c9f042f-0a0b-4b94-b514-7a6b5afd58c0" providerId="ADAL" clId="{5D6B2B7A-4746-483B-B353-A226E9D75D39}" dt="2024-01-22T10:46:49.364" v="601" actId="20577"/>
        <pc:sldMkLst>
          <pc:docMk/>
          <pc:sldMk cId="2265506570" sldId="264"/>
        </pc:sldMkLst>
        <pc:spChg chg="mod">
          <ac:chgData name="Nieske Coetsier" userId="7c9f042f-0a0b-4b94-b514-7a6b5afd58c0" providerId="ADAL" clId="{5D6B2B7A-4746-483B-B353-A226E9D75D39}" dt="2024-01-22T10:42:37.234" v="303" actId="20577"/>
          <ac:spMkLst>
            <pc:docMk/>
            <pc:sldMk cId="2265506570" sldId="264"/>
            <ac:spMk id="2" creationId="{579811B1-11A0-111F-69A9-6E8CFEE413D6}"/>
          </ac:spMkLst>
        </pc:spChg>
        <pc:spChg chg="mod">
          <ac:chgData name="Nieske Coetsier" userId="7c9f042f-0a0b-4b94-b514-7a6b5afd58c0" providerId="ADAL" clId="{5D6B2B7A-4746-483B-B353-A226E9D75D39}" dt="2024-01-22T10:46:49.364" v="601" actId="20577"/>
          <ac:spMkLst>
            <pc:docMk/>
            <pc:sldMk cId="2265506570" sldId="264"/>
            <ac:spMk id="3" creationId="{C15EAC22-2419-41F8-6029-612EDCCBC585}"/>
          </ac:spMkLst>
        </pc:spChg>
      </pc:sldChg>
      <pc:sldChg chg="modSp mod">
        <pc:chgData name="Nieske Coetsier" userId="7c9f042f-0a0b-4b94-b514-7a6b5afd58c0" providerId="ADAL" clId="{5D6B2B7A-4746-483B-B353-A226E9D75D39}" dt="2024-01-22T10:33:37.073" v="64" actId="20577"/>
        <pc:sldMkLst>
          <pc:docMk/>
          <pc:sldMk cId="2078412172" sldId="265"/>
        </pc:sldMkLst>
        <pc:spChg chg="mod">
          <ac:chgData name="Nieske Coetsier" userId="7c9f042f-0a0b-4b94-b514-7a6b5afd58c0" providerId="ADAL" clId="{5D6B2B7A-4746-483B-B353-A226E9D75D39}" dt="2024-01-22T10:33:37.073" v="64" actId="20577"/>
          <ac:spMkLst>
            <pc:docMk/>
            <pc:sldMk cId="2078412172" sldId="265"/>
            <ac:spMk id="2" creationId="{C190BA46-01B9-D9FF-D2FD-2DD41DFC530F}"/>
          </ac:spMkLst>
        </pc:spChg>
      </pc:sldChg>
      <pc:sldChg chg="modSp mod">
        <pc:chgData name="Nieske Coetsier" userId="7c9f042f-0a0b-4b94-b514-7a6b5afd58c0" providerId="ADAL" clId="{5D6B2B7A-4746-483B-B353-A226E9D75D39}" dt="2024-01-22T10:33:23.435" v="53" actId="14100"/>
        <pc:sldMkLst>
          <pc:docMk/>
          <pc:sldMk cId="2330074037" sldId="266"/>
        </pc:sldMkLst>
        <pc:spChg chg="mod">
          <ac:chgData name="Nieske Coetsier" userId="7c9f042f-0a0b-4b94-b514-7a6b5afd58c0" providerId="ADAL" clId="{5D6B2B7A-4746-483B-B353-A226E9D75D39}" dt="2024-01-22T10:33:23.435" v="53" actId="14100"/>
          <ac:spMkLst>
            <pc:docMk/>
            <pc:sldMk cId="2330074037" sldId="266"/>
            <ac:spMk id="2" creationId="{14756FB0-9766-768C-31D4-C516380BA2DC}"/>
          </ac:spMkLst>
        </pc:spChg>
      </pc:sldChg>
      <pc:sldChg chg="addSp modSp new mod">
        <pc:chgData name="Nieske Coetsier" userId="7c9f042f-0a0b-4b94-b514-7a6b5afd58c0" providerId="ADAL" clId="{5D6B2B7A-4746-483B-B353-A226E9D75D39}" dt="2024-01-22T10:41:04.505" v="214" actId="1076"/>
        <pc:sldMkLst>
          <pc:docMk/>
          <pc:sldMk cId="9286008" sldId="267"/>
        </pc:sldMkLst>
        <pc:spChg chg="mod">
          <ac:chgData name="Nieske Coetsier" userId="7c9f042f-0a0b-4b94-b514-7a6b5afd58c0" providerId="ADAL" clId="{5D6B2B7A-4746-483B-B353-A226E9D75D39}" dt="2024-01-22T10:38:59.397" v="195"/>
          <ac:spMkLst>
            <pc:docMk/>
            <pc:sldMk cId="9286008" sldId="267"/>
            <ac:spMk id="2" creationId="{68C26F76-AA8D-44C6-415D-E5F1583C6E79}"/>
          </ac:spMkLst>
        </pc:spChg>
        <pc:spChg chg="mod">
          <ac:chgData name="Nieske Coetsier" userId="7c9f042f-0a0b-4b94-b514-7a6b5afd58c0" providerId="ADAL" clId="{5D6B2B7A-4746-483B-B353-A226E9D75D39}" dt="2024-01-22T10:40:05.640" v="208" actId="14100"/>
          <ac:spMkLst>
            <pc:docMk/>
            <pc:sldMk cId="9286008" sldId="267"/>
            <ac:spMk id="3" creationId="{1F58573D-AECA-7EAB-FB57-6F4C857BA766}"/>
          </ac:spMkLst>
        </pc:spChg>
        <pc:picChg chg="add mod ord">
          <ac:chgData name="Nieske Coetsier" userId="7c9f042f-0a0b-4b94-b514-7a6b5afd58c0" providerId="ADAL" clId="{5D6B2B7A-4746-483B-B353-A226E9D75D39}" dt="2024-01-22T10:41:04.505" v="214" actId="1076"/>
          <ac:picMkLst>
            <pc:docMk/>
            <pc:sldMk cId="9286008" sldId="267"/>
            <ac:picMk id="5" creationId="{9C3A87A3-3E43-2252-C5FF-D578E7CF3FF3}"/>
          </ac:picMkLst>
        </pc:picChg>
        <pc:picChg chg="add mod">
          <ac:chgData name="Nieske Coetsier" userId="7c9f042f-0a0b-4b94-b514-7a6b5afd58c0" providerId="ADAL" clId="{5D6B2B7A-4746-483B-B353-A226E9D75D39}" dt="2024-01-22T10:40:53.925" v="212" actId="14100"/>
          <ac:picMkLst>
            <pc:docMk/>
            <pc:sldMk cId="9286008" sldId="267"/>
            <ac:picMk id="7" creationId="{6B706B43-0B95-8279-9B1A-2EA7757FF2E6}"/>
          </ac:picMkLst>
        </pc:picChg>
      </pc:sldChg>
      <pc:sldChg chg="modSp new mod">
        <pc:chgData name="Nieske Coetsier" userId="7c9f042f-0a0b-4b94-b514-7a6b5afd58c0" providerId="ADAL" clId="{5D6B2B7A-4746-483B-B353-A226E9D75D39}" dt="2024-01-22T10:46:17.904" v="582" actId="20577"/>
        <pc:sldMkLst>
          <pc:docMk/>
          <pc:sldMk cId="3617631492" sldId="268"/>
        </pc:sldMkLst>
        <pc:spChg chg="mod">
          <ac:chgData name="Nieske Coetsier" userId="7c9f042f-0a0b-4b94-b514-7a6b5afd58c0" providerId="ADAL" clId="{5D6B2B7A-4746-483B-B353-A226E9D75D39}" dt="2024-01-22T10:42:51.451" v="335" actId="20577"/>
          <ac:spMkLst>
            <pc:docMk/>
            <pc:sldMk cId="3617631492" sldId="268"/>
            <ac:spMk id="2" creationId="{D960FDFB-058D-9B38-D567-9DC8AB0379A9}"/>
          </ac:spMkLst>
        </pc:spChg>
        <pc:spChg chg="mod">
          <ac:chgData name="Nieske Coetsier" userId="7c9f042f-0a0b-4b94-b514-7a6b5afd58c0" providerId="ADAL" clId="{5D6B2B7A-4746-483B-B353-A226E9D75D39}" dt="2024-01-22T10:46:17.904" v="582" actId="20577"/>
          <ac:spMkLst>
            <pc:docMk/>
            <pc:sldMk cId="3617631492" sldId="268"/>
            <ac:spMk id="3" creationId="{8E77AFC3-B56E-A42D-BCD5-839D3BEC78F7}"/>
          </ac:spMkLst>
        </pc:spChg>
      </pc:sldChg>
    </pc:docChg>
  </pc:docChgLst>
  <pc:docChgLst>
    <pc:chgData name="Nieske Coetsier" userId="S::nieske.coetsier@han.nl::7c9f042f-0a0b-4b94-b514-7a6b5afd58c0" providerId="AD" clId="Web-{DBB78EA0-C0C0-4BF9-8618-1B997BE3AADC}"/>
    <pc:docChg chg="addSld modSld">
      <pc:chgData name="Nieske Coetsier" userId="S::nieske.coetsier@han.nl::7c9f042f-0a0b-4b94-b514-7a6b5afd58c0" providerId="AD" clId="Web-{DBB78EA0-C0C0-4BF9-8618-1B997BE3AADC}" dt="2024-04-22T11:30:37.450" v="89"/>
      <pc:docMkLst>
        <pc:docMk/>
      </pc:docMkLst>
      <pc:sldChg chg="delSp modSp modNotes">
        <pc:chgData name="Nieske Coetsier" userId="S::nieske.coetsier@han.nl::7c9f042f-0a0b-4b94-b514-7a6b5afd58c0" providerId="AD" clId="Web-{DBB78EA0-C0C0-4BF9-8618-1B997BE3AADC}" dt="2024-04-22T11:25:05.472" v="44"/>
        <pc:sldMkLst>
          <pc:docMk/>
          <pc:sldMk cId="1971826727" sldId="257"/>
        </pc:sldMkLst>
        <pc:picChg chg="del mod">
          <ac:chgData name="Nieske Coetsier" userId="S::nieske.coetsier@han.nl::7c9f042f-0a0b-4b94-b514-7a6b5afd58c0" providerId="AD" clId="Web-{DBB78EA0-C0C0-4BF9-8618-1B997BE3AADC}" dt="2024-04-22T11:22:33.288" v="2"/>
          <ac:picMkLst>
            <pc:docMk/>
            <pc:sldMk cId="1971826727" sldId="257"/>
            <ac:picMk id="4" creationId="{00000000-0000-0000-0000-000000000000}"/>
          </ac:picMkLst>
        </pc:picChg>
        <pc:picChg chg="mod modCrop">
          <ac:chgData name="Nieske Coetsier" userId="S::nieske.coetsier@han.nl::7c9f042f-0a0b-4b94-b514-7a6b5afd58c0" providerId="AD" clId="Web-{DBB78EA0-C0C0-4BF9-8618-1B997BE3AADC}" dt="2024-04-22T11:25:05.472" v="44"/>
          <ac:picMkLst>
            <pc:docMk/>
            <pc:sldMk cId="1971826727" sldId="257"/>
            <ac:picMk id="8" creationId="{C28CF42F-FF80-EE53-2ABC-53473F9AF287}"/>
          </ac:picMkLst>
        </pc:picChg>
      </pc:sldChg>
      <pc:sldChg chg="addSp delSp">
        <pc:chgData name="Nieske Coetsier" userId="S::nieske.coetsier@han.nl::7c9f042f-0a0b-4b94-b514-7a6b5afd58c0" providerId="AD" clId="Web-{DBB78EA0-C0C0-4BF9-8618-1B997BE3AADC}" dt="2024-04-22T11:25:16.519" v="48"/>
        <pc:sldMkLst>
          <pc:docMk/>
          <pc:sldMk cId="1898201754" sldId="261"/>
        </pc:sldMkLst>
        <pc:picChg chg="add">
          <ac:chgData name="Nieske Coetsier" userId="S::nieske.coetsier@han.nl::7c9f042f-0a0b-4b94-b514-7a6b5afd58c0" providerId="AD" clId="Web-{DBB78EA0-C0C0-4BF9-8618-1B997BE3AADC}" dt="2024-04-22T11:25:16.519" v="48"/>
          <ac:picMkLst>
            <pc:docMk/>
            <pc:sldMk cId="1898201754" sldId="261"/>
            <ac:picMk id="4" creationId="{EDD599A7-CF0B-B813-21C4-46C69F893AC5}"/>
          </ac:picMkLst>
        </pc:picChg>
        <pc:picChg chg="del">
          <ac:chgData name="Nieske Coetsier" userId="S::nieske.coetsier@han.nl::7c9f042f-0a0b-4b94-b514-7a6b5afd58c0" providerId="AD" clId="Web-{DBB78EA0-C0C0-4BF9-8618-1B997BE3AADC}" dt="2024-04-22T11:25:15.879" v="47"/>
          <ac:picMkLst>
            <pc:docMk/>
            <pc:sldMk cId="1898201754" sldId="261"/>
            <ac:picMk id="19" creationId="{F5D72C73-909D-48D5-5295-BDFBA17C9629}"/>
          </ac:picMkLst>
        </pc:picChg>
      </pc:sldChg>
      <pc:sldChg chg="addSp delSp">
        <pc:chgData name="Nieske Coetsier" userId="S::nieske.coetsier@han.nl::7c9f042f-0a0b-4b94-b514-7a6b5afd58c0" providerId="AD" clId="Web-{DBB78EA0-C0C0-4BF9-8618-1B997BE3AADC}" dt="2024-04-22T11:25:12.394" v="46"/>
        <pc:sldMkLst>
          <pc:docMk/>
          <pc:sldMk cId="1534201508" sldId="263"/>
        </pc:sldMkLst>
        <pc:picChg chg="del">
          <ac:chgData name="Nieske Coetsier" userId="S::nieske.coetsier@han.nl::7c9f042f-0a0b-4b94-b514-7a6b5afd58c0" providerId="AD" clId="Web-{DBB78EA0-C0C0-4BF9-8618-1B997BE3AADC}" dt="2024-04-22T11:25:12.394" v="46"/>
          <ac:picMkLst>
            <pc:docMk/>
            <pc:sldMk cId="1534201508" sldId="263"/>
            <ac:picMk id="5" creationId="{847AFC1B-8FA2-01A1-FC2E-B05A032AAF01}"/>
          </ac:picMkLst>
        </pc:picChg>
        <pc:picChg chg="add">
          <ac:chgData name="Nieske Coetsier" userId="S::nieske.coetsier@han.nl::7c9f042f-0a0b-4b94-b514-7a6b5afd58c0" providerId="AD" clId="Web-{DBB78EA0-C0C0-4BF9-8618-1B997BE3AADC}" dt="2024-04-22T11:25:10.409" v="45"/>
          <ac:picMkLst>
            <pc:docMk/>
            <pc:sldMk cId="1534201508" sldId="263"/>
            <ac:picMk id="7" creationId="{F1F50E34-809A-C4DA-2824-23E4BB28ED99}"/>
          </ac:picMkLst>
        </pc:picChg>
      </pc:sldChg>
      <pc:sldChg chg="modSp">
        <pc:chgData name="Nieske Coetsier" userId="S::nieske.coetsier@han.nl::7c9f042f-0a0b-4b94-b514-7a6b5afd58c0" providerId="AD" clId="Web-{DBB78EA0-C0C0-4BF9-8618-1B997BE3AADC}" dt="2024-04-22T11:26:37.197" v="68" actId="20577"/>
        <pc:sldMkLst>
          <pc:docMk/>
          <pc:sldMk cId="2265506570" sldId="264"/>
        </pc:sldMkLst>
        <pc:spChg chg="mod">
          <ac:chgData name="Nieske Coetsier" userId="S::nieske.coetsier@han.nl::7c9f042f-0a0b-4b94-b514-7a6b5afd58c0" providerId="AD" clId="Web-{DBB78EA0-C0C0-4BF9-8618-1B997BE3AADC}" dt="2024-04-22T11:26:37.197" v="68" actId="20577"/>
          <ac:spMkLst>
            <pc:docMk/>
            <pc:sldMk cId="2265506570" sldId="264"/>
            <ac:spMk id="3" creationId="{C15EAC22-2419-41F8-6029-612EDCCBC585}"/>
          </ac:spMkLst>
        </pc:spChg>
      </pc:sldChg>
      <pc:sldChg chg="addSp modSp">
        <pc:chgData name="Nieske Coetsier" userId="S::nieske.coetsier@han.nl::7c9f042f-0a0b-4b94-b514-7a6b5afd58c0" providerId="AD" clId="Web-{DBB78EA0-C0C0-4BF9-8618-1B997BE3AADC}" dt="2024-04-22T11:22:36.023" v="3"/>
        <pc:sldMkLst>
          <pc:docMk/>
          <pc:sldMk cId="2078412172" sldId="265"/>
        </pc:sldMkLst>
        <pc:picChg chg="add mod">
          <ac:chgData name="Nieske Coetsier" userId="S::nieske.coetsier@han.nl::7c9f042f-0a0b-4b94-b514-7a6b5afd58c0" providerId="AD" clId="Web-{DBB78EA0-C0C0-4BF9-8618-1B997BE3AADC}" dt="2024-04-22T11:22:36.023" v="3"/>
          <ac:picMkLst>
            <pc:docMk/>
            <pc:sldMk cId="2078412172" sldId="265"/>
            <ac:picMk id="4" creationId="{976C8515-A052-F8E8-AE69-C1417A5FA4A6}"/>
          </ac:picMkLst>
        </pc:picChg>
      </pc:sldChg>
      <pc:sldChg chg="addSp delSp modSp new addAnim delAnim modAnim">
        <pc:chgData name="Nieske Coetsier" userId="S::nieske.coetsier@han.nl::7c9f042f-0a0b-4b94-b514-7a6b5afd58c0" providerId="AD" clId="Web-{DBB78EA0-C0C0-4BF9-8618-1B997BE3AADC}" dt="2024-04-22T11:30:37.450" v="89"/>
        <pc:sldMkLst>
          <pc:docMk/>
          <pc:sldMk cId="1283291642" sldId="291"/>
        </pc:sldMkLst>
        <pc:spChg chg="add del">
          <ac:chgData name="Nieske Coetsier" userId="S::nieske.coetsier@han.nl::7c9f042f-0a0b-4b94-b514-7a6b5afd58c0" providerId="AD" clId="Web-{DBB78EA0-C0C0-4BF9-8618-1B997BE3AADC}" dt="2024-04-22T11:27:56.047" v="76"/>
          <ac:spMkLst>
            <pc:docMk/>
            <pc:sldMk cId="1283291642" sldId="291"/>
            <ac:spMk id="3" creationId="{778EB73A-35C7-08BD-7FD2-5579368D154E}"/>
          </ac:spMkLst>
        </pc:spChg>
        <pc:picChg chg="add del mod">
          <ac:chgData name="Nieske Coetsier" userId="S::nieske.coetsier@han.nl::7c9f042f-0a0b-4b94-b514-7a6b5afd58c0" providerId="AD" clId="Web-{DBB78EA0-C0C0-4BF9-8618-1B997BE3AADC}" dt="2024-04-22T11:27:50.453" v="74"/>
          <ac:picMkLst>
            <pc:docMk/>
            <pc:sldMk cId="1283291642" sldId="291"/>
            <ac:picMk id="5" creationId="{EEAE7AA6-FC41-160E-3579-16B1633D0F04}"/>
          </ac:picMkLst>
        </pc:picChg>
        <pc:picChg chg="add del mod ord">
          <ac:chgData name="Nieske Coetsier" userId="S::nieske.coetsier@han.nl::7c9f042f-0a0b-4b94-b514-7a6b5afd58c0" providerId="AD" clId="Web-{DBB78EA0-C0C0-4BF9-8618-1B997BE3AADC}" dt="2024-04-22T11:27:56.047" v="76"/>
          <ac:picMkLst>
            <pc:docMk/>
            <pc:sldMk cId="1283291642" sldId="291"/>
            <ac:picMk id="6" creationId="{41F80083-1C62-DB76-B2AB-23AD008E6A51}"/>
          </ac:picMkLst>
        </pc:picChg>
        <pc:picChg chg="add mod modCrop">
          <ac:chgData name="Nieske Coetsier" userId="S::nieske.coetsier@han.nl::7c9f042f-0a0b-4b94-b514-7a6b5afd58c0" providerId="AD" clId="Web-{DBB78EA0-C0C0-4BF9-8618-1B997BE3AADC}" dt="2024-04-22T11:28:53.801" v="85" actId="1076"/>
          <ac:picMkLst>
            <pc:docMk/>
            <pc:sldMk cId="1283291642" sldId="291"/>
            <ac:picMk id="8" creationId="{675512FA-C50A-2F64-BD99-70B0D0C51887}"/>
          </ac:picMkLst>
        </pc:picChg>
      </pc:sldChg>
    </pc:docChg>
  </pc:docChgLst>
  <pc:docChgLst>
    <pc:chgData clId="Web-{55CAC7A7-FDAC-43FF-888E-EE7062CA2CA5}"/>
    <pc:docChg chg="modSld">
      <pc:chgData name="" userId="" providerId="" clId="Web-{55CAC7A7-FDAC-43FF-888E-EE7062CA2CA5}" dt="2024-01-24T09:42:24.852" v="3" actId="20577"/>
      <pc:docMkLst>
        <pc:docMk/>
      </pc:docMkLst>
      <pc:sldChg chg="modSp">
        <pc:chgData name="" userId="" providerId="" clId="Web-{55CAC7A7-FDAC-43FF-888E-EE7062CA2CA5}" dt="2024-01-24T09:42:24.852" v="3" actId="20577"/>
        <pc:sldMkLst>
          <pc:docMk/>
          <pc:sldMk cId="9286008" sldId="267"/>
        </pc:sldMkLst>
        <pc:spChg chg="mod">
          <ac:chgData name="" userId="" providerId="" clId="Web-{55CAC7A7-FDAC-43FF-888E-EE7062CA2CA5}" dt="2024-01-24T09:42:24.852" v="3" actId="20577"/>
          <ac:spMkLst>
            <pc:docMk/>
            <pc:sldMk cId="9286008" sldId="267"/>
            <ac:spMk id="3" creationId="{1F58573D-AECA-7EAB-FB57-6F4C857BA766}"/>
          </ac:spMkLst>
        </pc:spChg>
      </pc:sldChg>
    </pc:docChg>
  </pc:docChgLst>
  <pc:docChgLst>
    <pc:chgData name="Nieske Coetsier" userId="7c9f042f-0a0b-4b94-b514-7a6b5afd58c0" providerId="ADAL" clId="{CF851423-7EB7-467E-8922-D762957E4001}"/>
    <pc:docChg chg="custSel addSld delSld modSld sldOrd">
      <pc:chgData name="Nieske Coetsier" userId="7c9f042f-0a0b-4b94-b514-7a6b5afd58c0" providerId="ADAL" clId="{CF851423-7EB7-467E-8922-D762957E4001}" dt="2024-02-01T13:27:35.555" v="1039"/>
      <pc:docMkLst>
        <pc:docMk/>
      </pc:docMkLst>
      <pc:sldChg chg="delSp modSp mod">
        <pc:chgData name="Nieske Coetsier" userId="7c9f042f-0a0b-4b94-b514-7a6b5afd58c0" providerId="ADAL" clId="{CF851423-7EB7-467E-8922-D762957E4001}" dt="2024-02-01T12:46:57.680" v="343" actId="1076"/>
        <pc:sldMkLst>
          <pc:docMk/>
          <pc:sldMk cId="2999870465" sldId="258"/>
        </pc:sldMkLst>
        <pc:spChg chg="del">
          <ac:chgData name="Nieske Coetsier" userId="7c9f042f-0a0b-4b94-b514-7a6b5afd58c0" providerId="ADAL" clId="{CF851423-7EB7-467E-8922-D762957E4001}" dt="2024-02-01T12:46:48.299" v="340" actId="478"/>
          <ac:spMkLst>
            <pc:docMk/>
            <pc:sldMk cId="2999870465" sldId="258"/>
            <ac:spMk id="8" creationId="{4397888C-B4D9-3AAD-B3F2-12A25EEFEDA2}"/>
          </ac:spMkLst>
        </pc:spChg>
        <pc:spChg chg="del">
          <ac:chgData name="Nieske Coetsier" userId="7c9f042f-0a0b-4b94-b514-7a6b5afd58c0" providerId="ADAL" clId="{CF851423-7EB7-467E-8922-D762957E4001}" dt="2024-02-01T12:46:46.367" v="339" actId="478"/>
          <ac:spMkLst>
            <pc:docMk/>
            <pc:sldMk cId="2999870465" sldId="258"/>
            <ac:spMk id="10" creationId="{3E4B9D94-BF23-B1C4-EDE1-71407FD6DAFC}"/>
          </ac:spMkLst>
        </pc:spChg>
        <pc:picChg chg="mod ord">
          <ac:chgData name="Nieske Coetsier" userId="7c9f042f-0a0b-4b94-b514-7a6b5afd58c0" providerId="ADAL" clId="{CF851423-7EB7-467E-8922-D762957E4001}" dt="2024-02-01T12:46:57.680" v="343" actId="1076"/>
          <ac:picMkLst>
            <pc:docMk/>
            <pc:sldMk cId="2999870465" sldId="258"/>
            <ac:picMk id="4" creationId="{00000000-0000-0000-0000-000000000000}"/>
          </ac:picMkLst>
        </pc:picChg>
      </pc:sldChg>
      <pc:sldChg chg="modSp mod">
        <pc:chgData name="Nieske Coetsier" userId="7c9f042f-0a0b-4b94-b514-7a6b5afd58c0" providerId="ADAL" clId="{CF851423-7EB7-467E-8922-D762957E4001}" dt="2024-02-01T12:47:53.922" v="371" actId="20577"/>
        <pc:sldMkLst>
          <pc:docMk/>
          <pc:sldMk cId="674778559" sldId="262"/>
        </pc:sldMkLst>
        <pc:spChg chg="mod">
          <ac:chgData name="Nieske Coetsier" userId="7c9f042f-0a0b-4b94-b514-7a6b5afd58c0" providerId="ADAL" clId="{CF851423-7EB7-467E-8922-D762957E4001}" dt="2024-02-01T12:47:53.922" v="371" actId="20577"/>
          <ac:spMkLst>
            <pc:docMk/>
            <pc:sldMk cId="674778559" sldId="262"/>
            <ac:spMk id="5" creationId="{4ED9EB4E-5F5A-C74D-B3DE-AB1F7949258F}"/>
          </ac:spMkLst>
        </pc:spChg>
      </pc:sldChg>
      <pc:sldChg chg="modSp mod">
        <pc:chgData name="Nieske Coetsier" userId="7c9f042f-0a0b-4b94-b514-7a6b5afd58c0" providerId="ADAL" clId="{CF851423-7EB7-467E-8922-D762957E4001}" dt="2024-02-01T12:53:18.490" v="394" actId="20577"/>
        <pc:sldMkLst>
          <pc:docMk/>
          <pc:sldMk cId="2265506570" sldId="264"/>
        </pc:sldMkLst>
        <pc:spChg chg="mod">
          <ac:chgData name="Nieske Coetsier" userId="7c9f042f-0a0b-4b94-b514-7a6b5afd58c0" providerId="ADAL" clId="{CF851423-7EB7-467E-8922-D762957E4001}" dt="2024-02-01T12:53:18.490" v="394" actId="20577"/>
          <ac:spMkLst>
            <pc:docMk/>
            <pc:sldMk cId="2265506570" sldId="264"/>
            <ac:spMk id="3" creationId="{C15EAC22-2419-41F8-6029-612EDCCBC585}"/>
          </ac:spMkLst>
        </pc:spChg>
      </pc:sldChg>
      <pc:sldChg chg="addSp modSp mod">
        <pc:chgData name="Nieske Coetsier" userId="7c9f042f-0a0b-4b94-b514-7a6b5afd58c0" providerId="ADAL" clId="{CF851423-7EB7-467E-8922-D762957E4001}" dt="2024-02-01T13:15:52.931" v="755" actId="6549"/>
        <pc:sldMkLst>
          <pc:docMk/>
          <pc:sldMk cId="9286008" sldId="267"/>
        </pc:sldMkLst>
        <pc:spChg chg="mod">
          <ac:chgData name="Nieske Coetsier" userId="7c9f042f-0a0b-4b94-b514-7a6b5afd58c0" providerId="ADAL" clId="{CF851423-7EB7-467E-8922-D762957E4001}" dt="2024-02-01T13:15:52.931" v="755" actId="6549"/>
          <ac:spMkLst>
            <pc:docMk/>
            <pc:sldMk cId="9286008" sldId="267"/>
            <ac:spMk id="3" creationId="{1F58573D-AECA-7EAB-FB57-6F4C857BA766}"/>
          </ac:spMkLst>
        </pc:spChg>
        <pc:spChg chg="add mod">
          <ac:chgData name="Nieske Coetsier" userId="7c9f042f-0a0b-4b94-b514-7a6b5afd58c0" providerId="ADAL" clId="{CF851423-7EB7-467E-8922-D762957E4001}" dt="2024-02-01T12:44:25.922" v="327" actId="1076"/>
          <ac:spMkLst>
            <pc:docMk/>
            <pc:sldMk cId="9286008" sldId="267"/>
            <ac:spMk id="4" creationId="{7DE10C89-D63F-D347-C283-3C8EDB9E25F8}"/>
          </ac:spMkLst>
        </pc:spChg>
        <pc:picChg chg="ord">
          <ac:chgData name="Nieske Coetsier" userId="7c9f042f-0a0b-4b94-b514-7a6b5afd58c0" providerId="ADAL" clId="{CF851423-7EB7-467E-8922-D762957E4001}" dt="2024-02-01T13:14:19.074" v="621" actId="166"/>
          <ac:picMkLst>
            <pc:docMk/>
            <pc:sldMk cId="9286008" sldId="267"/>
            <ac:picMk id="5" creationId="{9C3A87A3-3E43-2252-C5FF-D578E7CF3FF3}"/>
          </ac:picMkLst>
        </pc:picChg>
      </pc:sldChg>
      <pc:sldChg chg="modSp del mod">
        <pc:chgData name="Nieske Coetsier" userId="7c9f042f-0a0b-4b94-b514-7a6b5afd58c0" providerId="ADAL" clId="{CF851423-7EB7-467E-8922-D762957E4001}" dt="2024-02-01T12:46:15.646" v="336" actId="47"/>
        <pc:sldMkLst>
          <pc:docMk/>
          <pc:sldMk cId="3617631492" sldId="268"/>
        </pc:sldMkLst>
        <pc:spChg chg="mod">
          <ac:chgData name="Nieske Coetsier" userId="7c9f042f-0a0b-4b94-b514-7a6b5afd58c0" providerId="ADAL" clId="{CF851423-7EB7-467E-8922-D762957E4001}" dt="2024-02-01T12:46:07.125" v="332" actId="21"/>
          <ac:spMkLst>
            <pc:docMk/>
            <pc:sldMk cId="3617631492" sldId="268"/>
            <ac:spMk id="3" creationId="{8E77AFC3-B56E-A42D-BCD5-839D3BEC78F7}"/>
          </ac:spMkLst>
        </pc:spChg>
      </pc:sldChg>
      <pc:sldChg chg="addSp modSp mod modClrScheme chgLayout">
        <pc:chgData name="Nieske Coetsier" userId="7c9f042f-0a0b-4b94-b514-7a6b5afd58c0" providerId="ADAL" clId="{CF851423-7EB7-467E-8922-D762957E4001}" dt="2024-02-01T13:22:31.674" v="881" actId="1076"/>
        <pc:sldMkLst>
          <pc:docMk/>
          <pc:sldMk cId="3238604478" sldId="283"/>
        </pc:sldMkLst>
        <pc:spChg chg="add mod ord">
          <ac:chgData name="Nieske Coetsier" userId="7c9f042f-0a0b-4b94-b514-7a6b5afd58c0" providerId="ADAL" clId="{CF851423-7EB7-467E-8922-D762957E4001}" dt="2024-02-01T12:52:19.396" v="392" actId="20577"/>
          <ac:spMkLst>
            <pc:docMk/>
            <pc:sldMk cId="3238604478" sldId="283"/>
            <ac:spMk id="2" creationId="{52A0B96C-E1F7-9297-9D15-8702E54F4A51}"/>
          </ac:spMkLst>
        </pc:spChg>
        <pc:spChg chg="mod ord">
          <ac:chgData name="Nieske Coetsier" userId="7c9f042f-0a0b-4b94-b514-7a6b5afd58c0" providerId="ADAL" clId="{CF851423-7EB7-467E-8922-D762957E4001}" dt="2024-02-01T12:42:48.877" v="310" actId="14100"/>
          <ac:spMkLst>
            <pc:docMk/>
            <pc:sldMk cId="3238604478" sldId="283"/>
            <ac:spMk id="5" creationId="{FAB4D6D4-39DA-53C6-F7DB-36AD1CFB79CD}"/>
          </ac:spMkLst>
        </pc:spChg>
        <pc:graphicFrameChg chg="mod ord modGraphic">
          <ac:chgData name="Nieske Coetsier" userId="7c9f042f-0a0b-4b94-b514-7a6b5afd58c0" providerId="ADAL" clId="{CF851423-7EB7-467E-8922-D762957E4001}" dt="2024-02-01T12:43:09.759" v="313" actId="14100"/>
          <ac:graphicFrameMkLst>
            <pc:docMk/>
            <pc:sldMk cId="3238604478" sldId="283"/>
            <ac:graphicFrameMk id="7" creationId="{F9E42181-40C2-60CE-2F72-138960D5409F}"/>
          </ac:graphicFrameMkLst>
        </pc:graphicFrameChg>
        <pc:picChg chg="add mod">
          <ac:chgData name="Nieske Coetsier" userId="7c9f042f-0a0b-4b94-b514-7a6b5afd58c0" providerId="ADAL" clId="{CF851423-7EB7-467E-8922-D762957E4001}" dt="2024-02-01T12:43:46.305" v="321"/>
          <ac:picMkLst>
            <pc:docMk/>
            <pc:sldMk cId="3238604478" sldId="283"/>
            <ac:picMk id="3" creationId="{3D3F5AC8-B140-6B79-F701-DBAD2470B1FB}"/>
          </ac:picMkLst>
        </pc:picChg>
        <pc:picChg chg="add mod">
          <ac:chgData name="Nieske Coetsier" userId="7c9f042f-0a0b-4b94-b514-7a6b5afd58c0" providerId="ADAL" clId="{CF851423-7EB7-467E-8922-D762957E4001}" dt="2024-02-01T13:22:31.674" v="881" actId="1076"/>
          <ac:picMkLst>
            <pc:docMk/>
            <pc:sldMk cId="3238604478" sldId="283"/>
            <ac:picMk id="4" creationId="{143C7A20-B805-A778-CAB0-8EADA416EAE5}"/>
          </ac:picMkLst>
        </pc:picChg>
      </pc:sldChg>
      <pc:sldChg chg="addSp modSp mod">
        <pc:chgData name="Nieske Coetsier" userId="7c9f042f-0a0b-4b94-b514-7a6b5afd58c0" providerId="ADAL" clId="{CF851423-7EB7-467E-8922-D762957E4001}" dt="2024-02-01T13:06:16.700" v="567" actId="404"/>
        <pc:sldMkLst>
          <pc:docMk/>
          <pc:sldMk cId="1891426620" sldId="284"/>
        </pc:sldMkLst>
        <pc:spChg chg="mod">
          <ac:chgData name="Nieske Coetsier" userId="7c9f042f-0a0b-4b94-b514-7a6b5afd58c0" providerId="ADAL" clId="{CF851423-7EB7-467E-8922-D762957E4001}" dt="2024-02-01T13:06:16.700" v="567" actId="404"/>
          <ac:spMkLst>
            <pc:docMk/>
            <pc:sldMk cId="1891426620" sldId="284"/>
            <ac:spMk id="2" creationId="{9533B99E-685C-440C-1B68-52D6F23A35EA}"/>
          </ac:spMkLst>
        </pc:spChg>
        <pc:spChg chg="mod">
          <ac:chgData name="Nieske Coetsier" userId="7c9f042f-0a0b-4b94-b514-7a6b5afd58c0" providerId="ADAL" clId="{CF851423-7EB7-467E-8922-D762957E4001}" dt="2024-02-01T12:45:37.177" v="329" actId="11"/>
          <ac:spMkLst>
            <pc:docMk/>
            <pc:sldMk cId="1891426620" sldId="284"/>
            <ac:spMk id="5" creationId="{812B7950-6168-D0C3-86C6-3E87B3A95EC1}"/>
          </ac:spMkLst>
        </pc:spChg>
        <pc:picChg chg="add mod">
          <ac:chgData name="Nieske Coetsier" userId="7c9f042f-0a0b-4b94-b514-7a6b5afd58c0" providerId="ADAL" clId="{CF851423-7EB7-467E-8922-D762957E4001}" dt="2024-02-01T12:43:39.676" v="319"/>
          <ac:picMkLst>
            <pc:docMk/>
            <pc:sldMk cId="1891426620" sldId="284"/>
            <ac:picMk id="3" creationId="{292DD11E-7E53-4F50-D938-9E785CF4099C}"/>
          </ac:picMkLst>
        </pc:picChg>
        <pc:picChg chg="mod">
          <ac:chgData name="Nieske Coetsier" userId="7c9f042f-0a0b-4b94-b514-7a6b5afd58c0" providerId="ADAL" clId="{CF851423-7EB7-467E-8922-D762957E4001}" dt="2024-02-01T12:43:42.374" v="320" actId="1076"/>
          <ac:picMkLst>
            <pc:docMk/>
            <pc:sldMk cId="1891426620" sldId="284"/>
            <ac:picMk id="4" creationId="{6487CF84-B9F4-558F-731F-6EBE8233ED61}"/>
          </ac:picMkLst>
        </pc:picChg>
      </pc:sldChg>
      <pc:sldChg chg="addSp delSp modSp new mod modClrScheme chgLayout">
        <pc:chgData name="Nieske Coetsier" userId="7c9f042f-0a0b-4b94-b514-7a6b5afd58c0" providerId="ADAL" clId="{CF851423-7EB7-467E-8922-D762957E4001}" dt="2024-02-01T13:24:01.725" v="990" actId="12"/>
        <pc:sldMkLst>
          <pc:docMk/>
          <pc:sldMk cId="3796741876" sldId="285"/>
        </pc:sldMkLst>
        <pc:spChg chg="del mod ord">
          <ac:chgData name="Nieske Coetsier" userId="7c9f042f-0a0b-4b94-b514-7a6b5afd58c0" providerId="ADAL" clId="{CF851423-7EB7-467E-8922-D762957E4001}" dt="2024-02-01T13:06:31.300" v="569" actId="700"/>
          <ac:spMkLst>
            <pc:docMk/>
            <pc:sldMk cId="3796741876" sldId="285"/>
            <ac:spMk id="2" creationId="{48920066-F058-832E-E7D3-0584BC5666ED}"/>
          </ac:spMkLst>
        </pc:spChg>
        <pc:spChg chg="del mod ord">
          <ac:chgData name="Nieske Coetsier" userId="7c9f042f-0a0b-4b94-b514-7a6b5afd58c0" providerId="ADAL" clId="{CF851423-7EB7-467E-8922-D762957E4001}" dt="2024-02-01T13:06:31.300" v="569" actId="700"/>
          <ac:spMkLst>
            <pc:docMk/>
            <pc:sldMk cId="3796741876" sldId="285"/>
            <ac:spMk id="3" creationId="{7A6B4ECC-88B8-096D-4B47-E7ACBA86EA47}"/>
          </ac:spMkLst>
        </pc:spChg>
        <pc:spChg chg="del">
          <ac:chgData name="Nieske Coetsier" userId="7c9f042f-0a0b-4b94-b514-7a6b5afd58c0" providerId="ADAL" clId="{CF851423-7EB7-467E-8922-D762957E4001}" dt="2024-02-01T13:06:31.300" v="569" actId="700"/>
          <ac:spMkLst>
            <pc:docMk/>
            <pc:sldMk cId="3796741876" sldId="285"/>
            <ac:spMk id="4" creationId="{F7F56F56-A899-BE02-187A-20C2F2EFEDD6}"/>
          </ac:spMkLst>
        </pc:spChg>
        <pc:spChg chg="add mod ord">
          <ac:chgData name="Nieske Coetsier" userId="7c9f042f-0a0b-4b94-b514-7a6b5afd58c0" providerId="ADAL" clId="{CF851423-7EB7-467E-8922-D762957E4001}" dt="2024-02-01T13:16:03.684" v="757" actId="20577"/>
          <ac:spMkLst>
            <pc:docMk/>
            <pc:sldMk cId="3796741876" sldId="285"/>
            <ac:spMk id="5" creationId="{BDB11E2E-AA1B-14EA-5B5E-57EDA9A74D36}"/>
          </ac:spMkLst>
        </pc:spChg>
        <pc:spChg chg="add mod ord">
          <ac:chgData name="Nieske Coetsier" userId="7c9f042f-0a0b-4b94-b514-7a6b5afd58c0" providerId="ADAL" clId="{CF851423-7EB7-467E-8922-D762957E4001}" dt="2024-02-01T13:24:01.725" v="990" actId="12"/>
          <ac:spMkLst>
            <pc:docMk/>
            <pc:sldMk cId="3796741876" sldId="285"/>
            <ac:spMk id="6" creationId="{4A330896-0205-2DE4-9BFA-E94AFF45198B}"/>
          </ac:spMkLst>
        </pc:spChg>
      </pc:sldChg>
      <pc:sldChg chg="modSp add mod ord addCm">
        <pc:chgData name="Nieske Coetsier" userId="7c9f042f-0a0b-4b94-b514-7a6b5afd58c0" providerId="ADAL" clId="{CF851423-7EB7-467E-8922-D762957E4001}" dt="2024-02-01T13:25:23.625" v="1036"/>
        <pc:sldMkLst>
          <pc:docMk/>
          <pc:sldMk cId="1121389280" sldId="286"/>
        </pc:sldMkLst>
        <pc:spChg chg="mod">
          <ac:chgData name="Nieske Coetsier" userId="7c9f042f-0a0b-4b94-b514-7a6b5afd58c0" providerId="ADAL" clId="{CF851423-7EB7-467E-8922-D762957E4001}" dt="2024-02-01T13:22:12.371" v="878" actId="6549"/>
          <ac:spMkLst>
            <pc:docMk/>
            <pc:sldMk cId="1121389280" sldId="286"/>
            <ac:spMk id="3" creationId="{1F58573D-AECA-7EAB-FB57-6F4C857BA766}"/>
          </ac:spMkLst>
        </pc:spChg>
        <pc:extLst>
          <p:ext xmlns:p="http://schemas.openxmlformats.org/presentationml/2006/main" uri="{D6D511B9-2390-475A-947B-AFAB55BFBCF1}">
            <pc226:cmChg xmlns:pc226="http://schemas.microsoft.com/office/powerpoint/2022/06/main/command" chg="add">
              <pc226:chgData name="Nieske Coetsier" userId="7c9f042f-0a0b-4b94-b514-7a6b5afd58c0" providerId="ADAL" clId="{CF851423-7EB7-467E-8922-D762957E4001}" dt="2024-02-01T13:25:23.625" v="1036"/>
              <pc2:cmMkLst xmlns:pc2="http://schemas.microsoft.com/office/powerpoint/2019/9/main/command">
                <pc:docMk/>
                <pc:sldMk cId="1121389280" sldId="286"/>
                <pc2:cmMk id="{26C618B3-43A5-490A-B5FC-12C716F19003}"/>
              </pc2:cmMkLst>
            </pc226:cmChg>
          </p:ext>
        </pc:extLst>
      </pc:sldChg>
      <pc:sldChg chg="addSp delSp modSp new mod modClrScheme addCm chgLayout">
        <pc:chgData name="Nieske Coetsier" userId="7c9f042f-0a0b-4b94-b514-7a6b5afd58c0" providerId="ADAL" clId="{CF851423-7EB7-467E-8922-D762957E4001}" dt="2024-02-01T13:26:03.778" v="1038"/>
        <pc:sldMkLst>
          <pc:docMk/>
          <pc:sldMk cId="2713857192" sldId="287"/>
        </pc:sldMkLst>
        <pc:spChg chg="del mod ord">
          <ac:chgData name="Nieske Coetsier" userId="7c9f042f-0a0b-4b94-b514-7a6b5afd58c0" providerId="ADAL" clId="{CF851423-7EB7-467E-8922-D762957E4001}" dt="2024-02-01T13:24:26.043" v="992" actId="700"/>
          <ac:spMkLst>
            <pc:docMk/>
            <pc:sldMk cId="2713857192" sldId="287"/>
            <ac:spMk id="2" creationId="{64BECDDC-9E16-F1D8-3456-B800246A3785}"/>
          </ac:spMkLst>
        </pc:spChg>
        <pc:spChg chg="del mod ord">
          <ac:chgData name="Nieske Coetsier" userId="7c9f042f-0a0b-4b94-b514-7a6b5afd58c0" providerId="ADAL" clId="{CF851423-7EB7-467E-8922-D762957E4001}" dt="2024-02-01T13:24:26.043" v="992" actId="700"/>
          <ac:spMkLst>
            <pc:docMk/>
            <pc:sldMk cId="2713857192" sldId="287"/>
            <ac:spMk id="3" creationId="{821B3841-DD0A-A888-5377-D427AE8DD36B}"/>
          </ac:spMkLst>
        </pc:spChg>
        <pc:spChg chg="del">
          <ac:chgData name="Nieske Coetsier" userId="7c9f042f-0a0b-4b94-b514-7a6b5afd58c0" providerId="ADAL" clId="{CF851423-7EB7-467E-8922-D762957E4001}" dt="2024-02-01T13:24:26.043" v="992" actId="700"/>
          <ac:spMkLst>
            <pc:docMk/>
            <pc:sldMk cId="2713857192" sldId="287"/>
            <ac:spMk id="4" creationId="{C7DC9670-18EF-DB8B-9B67-6C0B8195C50B}"/>
          </ac:spMkLst>
        </pc:spChg>
        <pc:spChg chg="add mod ord">
          <ac:chgData name="Nieske Coetsier" userId="7c9f042f-0a0b-4b94-b514-7a6b5afd58c0" providerId="ADAL" clId="{CF851423-7EB7-467E-8922-D762957E4001}" dt="2024-02-01T13:24:30.851" v="997" actId="20577"/>
          <ac:spMkLst>
            <pc:docMk/>
            <pc:sldMk cId="2713857192" sldId="287"/>
            <ac:spMk id="5" creationId="{5B9DAD5D-5269-895B-007F-0485C5EBB377}"/>
          </ac:spMkLst>
        </pc:spChg>
        <pc:spChg chg="add mod ord">
          <ac:chgData name="Nieske Coetsier" userId="7c9f042f-0a0b-4b94-b514-7a6b5afd58c0" providerId="ADAL" clId="{CF851423-7EB7-467E-8922-D762957E4001}" dt="2024-02-01T13:24:26.043" v="992" actId="700"/>
          <ac:spMkLst>
            <pc:docMk/>
            <pc:sldMk cId="2713857192" sldId="287"/>
            <ac:spMk id="6" creationId="{0FE85881-6ED0-703D-B121-4B46EE68D17A}"/>
          </ac:spMkLst>
        </pc:spChg>
        <pc:extLst>
          <p:ext xmlns:p="http://schemas.openxmlformats.org/presentationml/2006/main" uri="{D6D511B9-2390-475A-947B-AFAB55BFBCF1}">
            <pc226:cmChg xmlns:pc226="http://schemas.microsoft.com/office/powerpoint/2022/06/main/command" chg="add">
              <pc226:chgData name="Nieske Coetsier" userId="7c9f042f-0a0b-4b94-b514-7a6b5afd58c0" providerId="ADAL" clId="{CF851423-7EB7-467E-8922-D762957E4001}" dt="2024-02-01T13:26:03.778" v="1038"/>
              <pc2:cmMkLst xmlns:pc2="http://schemas.microsoft.com/office/powerpoint/2019/9/main/command">
                <pc:docMk/>
                <pc:sldMk cId="2713857192" sldId="287"/>
                <pc2:cmMk id="{F9885CCF-7FEB-4969-AA8D-12BF0CF40A05}"/>
              </pc2:cmMkLst>
            </pc226:cmChg>
          </p:ext>
        </pc:extLst>
      </pc:sldChg>
      <pc:sldChg chg="modSp new mod addCm">
        <pc:chgData name="Nieske Coetsier" userId="7c9f042f-0a0b-4b94-b514-7a6b5afd58c0" providerId="ADAL" clId="{CF851423-7EB7-467E-8922-D762957E4001}" dt="2024-02-01T13:27:35.555" v="1039"/>
        <pc:sldMkLst>
          <pc:docMk/>
          <pc:sldMk cId="3958160248" sldId="288"/>
        </pc:sldMkLst>
        <pc:spChg chg="mod">
          <ac:chgData name="Nieske Coetsier" userId="7c9f042f-0a0b-4b94-b514-7a6b5afd58c0" providerId="ADAL" clId="{CF851423-7EB7-467E-8922-D762957E4001}" dt="2024-02-01T13:24:39.013" v="1005" actId="20577"/>
          <ac:spMkLst>
            <pc:docMk/>
            <pc:sldMk cId="3958160248" sldId="288"/>
            <ac:spMk id="2" creationId="{4F14C04C-EC64-C423-CF17-6905D82DBC1A}"/>
          </ac:spMkLst>
        </pc:spChg>
        <pc:extLst>
          <p:ext xmlns:p="http://schemas.openxmlformats.org/presentationml/2006/main" uri="{D6D511B9-2390-475A-947B-AFAB55BFBCF1}">
            <pc226:cmChg xmlns:pc226="http://schemas.microsoft.com/office/powerpoint/2022/06/main/command" chg="add">
              <pc226:chgData name="Nieske Coetsier" userId="7c9f042f-0a0b-4b94-b514-7a6b5afd58c0" providerId="ADAL" clId="{CF851423-7EB7-467E-8922-D762957E4001}" dt="2024-02-01T13:27:35.555" v="1039"/>
              <pc2:cmMkLst xmlns:pc2="http://schemas.microsoft.com/office/powerpoint/2019/9/main/command">
                <pc:docMk/>
                <pc:sldMk cId="3958160248" sldId="288"/>
                <pc2:cmMk id="{FFC07EE5-91F3-4CDA-AA52-989EE3FA68BB}"/>
              </pc2:cmMkLst>
            </pc226:cmChg>
          </p:ext>
        </pc:extLst>
      </pc:sldChg>
      <pc:sldChg chg="addSp delSp modSp new mod modClrScheme addCm chgLayout">
        <pc:chgData name="Nieske Coetsier" userId="7c9f042f-0a0b-4b94-b514-7a6b5afd58c0" providerId="ADAL" clId="{CF851423-7EB7-467E-8922-D762957E4001}" dt="2024-02-01T13:25:38.598" v="1037"/>
        <pc:sldMkLst>
          <pc:docMk/>
          <pc:sldMk cId="2395182714" sldId="289"/>
        </pc:sldMkLst>
        <pc:spChg chg="del mod ord">
          <ac:chgData name="Nieske Coetsier" userId="7c9f042f-0a0b-4b94-b514-7a6b5afd58c0" providerId="ADAL" clId="{CF851423-7EB7-467E-8922-D762957E4001}" dt="2024-02-01T13:24:45.625" v="1007" actId="700"/>
          <ac:spMkLst>
            <pc:docMk/>
            <pc:sldMk cId="2395182714" sldId="289"/>
            <ac:spMk id="2" creationId="{4DC7E732-560D-E4D5-3500-D800B5345983}"/>
          </ac:spMkLst>
        </pc:spChg>
        <pc:spChg chg="del mod ord">
          <ac:chgData name="Nieske Coetsier" userId="7c9f042f-0a0b-4b94-b514-7a6b5afd58c0" providerId="ADAL" clId="{CF851423-7EB7-467E-8922-D762957E4001}" dt="2024-02-01T13:24:45.625" v="1007" actId="700"/>
          <ac:spMkLst>
            <pc:docMk/>
            <pc:sldMk cId="2395182714" sldId="289"/>
            <ac:spMk id="3" creationId="{CEF969C4-3146-9C58-0951-41B074D3A220}"/>
          </ac:spMkLst>
        </pc:spChg>
        <pc:spChg chg="del">
          <ac:chgData name="Nieske Coetsier" userId="7c9f042f-0a0b-4b94-b514-7a6b5afd58c0" providerId="ADAL" clId="{CF851423-7EB7-467E-8922-D762957E4001}" dt="2024-02-01T13:24:45.625" v="1007" actId="700"/>
          <ac:spMkLst>
            <pc:docMk/>
            <pc:sldMk cId="2395182714" sldId="289"/>
            <ac:spMk id="4" creationId="{9F7A8A89-CB1D-6FDC-C0C4-8C712018275D}"/>
          </ac:spMkLst>
        </pc:spChg>
        <pc:spChg chg="add mod ord">
          <ac:chgData name="Nieske Coetsier" userId="7c9f042f-0a0b-4b94-b514-7a6b5afd58c0" providerId="ADAL" clId="{CF851423-7EB7-467E-8922-D762957E4001}" dt="2024-02-01T13:24:54.427" v="1035" actId="20577"/>
          <ac:spMkLst>
            <pc:docMk/>
            <pc:sldMk cId="2395182714" sldId="289"/>
            <ac:spMk id="5" creationId="{564B07E8-0FCF-1813-D87D-1DF91D774088}"/>
          </ac:spMkLst>
        </pc:spChg>
        <pc:spChg chg="add mod ord">
          <ac:chgData name="Nieske Coetsier" userId="7c9f042f-0a0b-4b94-b514-7a6b5afd58c0" providerId="ADAL" clId="{CF851423-7EB7-467E-8922-D762957E4001}" dt="2024-02-01T13:24:45.625" v="1007" actId="700"/>
          <ac:spMkLst>
            <pc:docMk/>
            <pc:sldMk cId="2395182714" sldId="289"/>
            <ac:spMk id="6" creationId="{6E596CBB-D794-4BA0-9D59-1C38AD2A86D3}"/>
          </ac:spMkLst>
        </pc:spChg>
        <pc:extLst>
          <p:ext xmlns:p="http://schemas.openxmlformats.org/presentationml/2006/main" uri="{D6D511B9-2390-475A-947B-AFAB55BFBCF1}">
            <pc226:cmChg xmlns:pc226="http://schemas.microsoft.com/office/powerpoint/2022/06/main/command" chg="add">
              <pc226:chgData name="Nieske Coetsier" userId="7c9f042f-0a0b-4b94-b514-7a6b5afd58c0" providerId="ADAL" clId="{CF851423-7EB7-467E-8922-D762957E4001}" dt="2024-02-01T13:25:38.598" v="1037"/>
              <pc2:cmMkLst xmlns:pc2="http://schemas.microsoft.com/office/powerpoint/2019/9/main/command">
                <pc:docMk/>
                <pc:sldMk cId="2395182714" sldId="289"/>
                <pc2:cmMk id="{A764D0F5-84C4-4722-81B0-F654132224C5}"/>
              </pc2:cmMkLst>
            </pc226:cmChg>
          </p:ext>
        </pc:extLst>
      </pc:sldChg>
    </pc:docChg>
  </pc:docChgLst>
  <pc:docChgLst>
    <pc:chgData name="Nieske Coetsier" userId="S::nieske.coetsier@han.nl::7c9f042f-0a0b-4b94-b514-7a6b5afd58c0" providerId="AD" clId="Web-{A35D6BED-DC6F-E2C5-B3EC-80528F3DFD73}"/>
    <pc:docChg chg="modSld">
      <pc:chgData name="Nieske Coetsier" userId="S::nieske.coetsier@han.nl::7c9f042f-0a0b-4b94-b514-7a6b5afd58c0" providerId="AD" clId="Web-{A35D6BED-DC6F-E2C5-B3EC-80528F3DFD73}" dt="2024-03-06T08:28:49.491" v="4" actId="20577"/>
      <pc:docMkLst>
        <pc:docMk/>
      </pc:docMkLst>
      <pc:sldChg chg="modSp">
        <pc:chgData name="Nieske Coetsier" userId="S::nieske.coetsier@han.nl::7c9f042f-0a0b-4b94-b514-7a6b5afd58c0" providerId="AD" clId="Web-{A35D6BED-DC6F-E2C5-B3EC-80528F3DFD73}" dt="2024-03-06T08:28:49.491" v="4" actId="20577"/>
        <pc:sldMkLst>
          <pc:docMk/>
          <pc:sldMk cId="3796741876" sldId="285"/>
        </pc:sldMkLst>
        <pc:spChg chg="mod">
          <ac:chgData name="Nieske Coetsier" userId="S::nieske.coetsier@han.nl::7c9f042f-0a0b-4b94-b514-7a6b5afd58c0" providerId="AD" clId="Web-{A35D6BED-DC6F-E2C5-B3EC-80528F3DFD73}" dt="2024-03-06T08:28:49.491" v="4" actId="20577"/>
          <ac:spMkLst>
            <pc:docMk/>
            <pc:sldMk cId="3796741876" sldId="285"/>
            <ac:spMk id="6" creationId="{4A330896-0205-2DE4-9BFA-E94AFF45198B}"/>
          </ac:spMkLst>
        </pc:spChg>
      </pc:sldChg>
    </pc:docChg>
  </pc:docChgLst>
  <pc:docChgLst>
    <pc:chgData name="Verhoeven, Vincent" userId="7f8662c6-149b-463e-8b03-ad08c7ad70e1" providerId="ADAL" clId="{350D8BCA-F414-4813-B92D-6E6EA82280C0}"/>
    <pc:docChg chg="undo custSel modSld">
      <pc:chgData name="Verhoeven, Vincent" userId="7f8662c6-149b-463e-8b03-ad08c7ad70e1" providerId="ADAL" clId="{350D8BCA-F414-4813-B92D-6E6EA82280C0}" dt="2024-02-07T10:56:58.609" v="484" actId="20577"/>
      <pc:docMkLst>
        <pc:docMk/>
      </pc:docMkLst>
      <pc:sldChg chg="addSp delSp modSp mod">
        <pc:chgData name="Verhoeven, Vincent" userId="7f8662c6-149b-463e-8b03-ad08c7ad70e1" providerId="ADAL" clId="{350D8BCA-F414-4813-B92D-6E6EA82280C0}" dt="2024-02-07T10:56:58.609" v="484" actId="20577"/>
        <pc:sldMkLst>
          <pc:docMk/>
          <pc:sldMk cId="2713857192" sldId="287"/>
        </pc:sldMkLst>
        <pc:spChg chg="add del mod">
          <ac:chgData name="Verhoeven, Vincent" userId="7f8662c6-149b-463e-8b03-ad08c7ad70e1" providerId="ADAL" clId="{350D8BCA-F414-4813-B92D-6E6EA82280C0}" dt="2024-02-07T10:33:24.842" v="84" actId="14100"/>
          <ac:spMkLst>
            <pc:docMk/>
            <pc:sldMk cId="2713857192" sldId="287"/>
            <ac:spMk id="5" creationId="{5B9DAD5D-5269-895B-007F-0485C5EBB377}"/>
          </ac:spMkLst>
        </pc:spChg>
        <pc:spChg chg="mod">
          <ac:chgData name="Verhoeven, Vincent" userId="7f8662c6-149b-463e-8b03-ad08c7ad70e1" providerId="ADAL" clId="{350D8BCA-F414-4813-B92D-6E6EA82280C0}" dt="2024-02-07T10:56:58.609" v="484" actId="20577"/>
          <ac:spMkLst>
            <pc:docMk/>
            <pc:sldMk cId="2713857192" sldId="287"/>
            <ac:spMk id="6" creationId="{0FE85881-6ED0-703D-B121-4B46EE68D17A}"/>
          </ac:spMkLst>
        </pc:spChg>
        <pc:spChg chg="add mod">
          <ac:chgData name="Verhoeven, Vincent" userId="7f8662c6-149b-463e-8b03-ad08c7ad70e1" providerId="ADAL" clId="{350D8BCA-F414-4813-B92D-6E6EA82280C0}" dt="2024-02-07T10:32:41.214" v="70" actId="21"/>
          <ac:spMkLst>
            <pc:docMk/>
            <pc:sldMk cId="2713857192" sldId="287"/>
            <ac:spMk id="8" creationId="{0528754D-69DA-4604-2FB4-EB9041FC679E}"/>
          </ac:spMkLst>
        </pc:spChg>
        <pc:spChg chg="add mod">
          <ac:chgData name="Verhoeven, Vincent" userId="7f8662c6-149b-463e-8b03-ad08c7ad70e1" providerId="ADAL" clId="{350D8BCA-F414-4813-B92D-6E6EA82280C0}" dt="2024-02-07T10:33:00.428" v="73"/>
          <ac:spMkLst>
            <pc:docMk/>
            <pc:sldMk cId="2713857192" sldId="287"/>
            <ac:spMk id="9" creationId="{5B9DAD5D-5269-895B-007F-0485C5EBB377}"/>
          </ac:spMkLst>
        </pc:spChg>
        <pc:spChg chg="add mod">
          <ac:chgData name="Verhoeven, Vincent" userId="7f8662c6-149b-463e-8b03-ad08c7ad70e1" providerId="ADAL" clId="{350D8BCA-F414-4813-B92D-6E6EA82280C0}" dt="2024-02-07T10:33:20.084" v="78"/>
          <ac:spMkLst>
            <pc:docMk/>
            <pc:sldMk cId="2713857192" sldId="287"/>
            <ac:spMk id="11" creationId="{95DA061A-7832-6844-C5B1-8B8852AFF55B}"/>
          </ac:spMkLst>
        </pc:spChg>
        <pc:spChg chg="add mod">
          <ac:chgData name="Verhoeven, Vincent" userId="7f8662c6-149b-463e-8b03-ad08c7ad70e1" providerId="ADAL" clId="{350D8BCA-F414-4813-B92D-6E6EA82280C0}" dt="2024-02-07T10:33:53.908" v="91"/>
          <ac:spMkLst>
            <pc:docMk/>
            <pc:sldMk cId="2713857192" sldId="287"/>
            <ac:spMk id="13" creationId="{784C944C-B10A-A1F9-C2E2-9F11B878A414}"/>
          </ac:spMkLst>
        </pc:spChg>
        <pc:spChg chg="add mod">
          <ac:chgData name="Verhoeven, Vincent" userId="7f8662c6-149b-463e-8b03-ad08c7ad70e1" providerId="ADAL" clId="{350D8BCA-F414-4813-B92D-6E6EA82280C0}" dt="2024-02-07T10:54:40.703" v="440" actId="1076"/>
          <ac:spMkLst>
            <pc:docMk/>
            <pc:sldMk cId="2713857192" sldId="287"/>
            <ac:spMk id="23" creationId="{8D5E4ADA-CBB9-33F0-9ACC-65D03ED8F221}"/>
          </ac:spMkLst>
        </pc:spChg>
        <pc:picChg chg="add mod">
          <ac:chgData name="Verhoeven, Vincent" userId="7f8662c6-149b-463e-8b03-ad08c7ad70e1" providerId="ADAL" clId="{350D8BCA-F414-4813-B92D-6E6EA82280C0}" dt="2024-02-07T10:35:29.983" v="123" actId="14100"/>
          <ac:picMkLst>
            <pc:docMk/>
            <pc:sldMk cId="2713857192" sldId="287"/>
            <ac:picMk id="3" creationId="{6D864BF3-E701-B2EE-8B33-C20F66D3E39B}"/>
          </ac:picMkLst>
        </pc:picChg>
        <pc:picChg chg="add del mod modCrop">
          <ac:chgData name="Verhoeven, Vincent" userId="7f8662c6-149b-463e-8b03-ad08c7ad70e1" providerId="ADAL" clId="{350D8BCA-F414-4813-B92D-6E6EA82280C0}" dt="2024-02-07T10:34:06.491" v="103" actId="478"/>
          <ac:picMkLst>
            <pc:docMk/>
            <pc:sldMk cId="2713857192" sldId="287"/>
            <ac:picMk id="7" creationId="{EF3C4C98-3D2B-66A5-23D1-64A06253E4B9}"/>
          </ac:picMkLst>
        </pc:picChg>
        <pc:picChg chg="add mod">
          <ac:chgData name="Verhoeven, Vincent" userId="7f8662c6-149b-463e-8b03-ad08c7ad70e1" providerId="ADAL" clId="{350D8BCA-F414-4813-B92D-6E6EA82280C0}" dt="2024-02-07T10:32:48.744" v="72" actId="27636"/>
          <ac:picMkLst>
            <pc:docMk/>
            <pc:sldMk cId="2713857192" sldId="287"/>
            <ac:picMk id="10" creationId="{FA458784-98FD-4F56-25B1-3F3D6A823796}"/>
          </ac:picMkLst>
        </pc:picChg>
        <pc:picChg chg="add mod">
          <ac:chgData name="Verhoeven, Vincent" userId="7f8662c6-149b-463e-8b03-ad08c7ad70e1" providerId="ADAL" clId="{350D8BCA-F414-4813-B92D-6E6EA82280C0}" dt="2024-02-07T10:33:19.565" v="77" actId="1076"/>
          <ac:picMkLst>
            <pc:docMk/>
            <pc:sldMk cId="2713857192" sldId="287"/>
            <ac:picMk id="12" creationId="{FA6BD853-16B8-DB01-5D8B-B3DD69370E2B}"/>
          </ac:picMkLst>
        </pc:picChg>
        <pc:picChg chg="add del mod">
          <ac:chgData name="Verhoeven, Vincent" userId="7f8662c6-149b-463e-8b03-ad08c7ad70e1" providerId="ADAL" clId="{350D8BCA-F414-4813-B92D-6E6EA82280C0}" dt="2024-02-07T10:33:53.285" v="90" actId="1076"/>
          <ac:picMkLst>
            <pc:docMk/>
            <pc:sldMk cId="2713857192" sldId="287"/>
            <ac:picMk id="14" creationId="{C4E7113F-5482-F05D-843B-264CDE1D426A}"/>
          </ac:picMkLst>
        </pc:picChg>
        <pc:picChg chg="add mod">
          <ac:chgData name="Verhoeven, Vincent" userId="7f8662c6-149b-463e-8b03-ad08c7ad70e1" providerId="ADAL" clId="{350D8BCA-F414-4813-B92D-6E6EA82280C0}" dt="2024-02-07T10:32:11.112" v="62" actId="14100"/>
          <ac:picMkLst>
            <pc:docMk/>
            <pc:sldMk cId="2713857192" sldId="287"/>
            <ac:picMk id="1026" creationId="{60A19E8E-2617-424D-8C9D-F095873E9C0D}"/>
          </ac:picMkLst>
        </pc:picChg>
        <pc:picChg chg="add del mod">
          <ac:chgData name="Verhoeven, Vincent" userId="7f8662c6-149b-463e-8b03-ad08c7ad70e1" providerId="ADAL" clId="{350D8BCA-F414-4813-B92D-6E6EA82280C0}" dt="2024-02-07T10:33:24.842" v="84" actId="14100"/>
          <ac:picMkLst>
            <pc:docMk/>
            <pc:sldMk cId="2713857192" sldId="287"/>
            <ac:picMk id="1028" creationId="{FA458784-98FD-4F56-25B1-3F3D6A823796}"/>
          </ac:picMkLst>
        </pc:picChg>
        <pc:picChg chg="add mod">
          <ac:chgData name="Verhoeven, Vincent" userId="7f8662c6-149b-463e-8b03-ad08c7ad70e1" providerId="ADAL" clId="{350D8BCA-F414-4813-B92D-6E6EA82280C0}" dt="2024-02-07T10:34:31.415" v="109" actId="14100"/>
          <ac:picMkLst>
            <pc:docMk/>
            <pc:sldMk cId="2713857192" sldId="287"/>
            <ac:picMk id="1030" creationId="{A3AE765D-4028-1DAD-0A2F-8A263A8B430F}"/>
          </ac:picMkLst>
        </pc:picChg>
        <pc:picChg chg="add mod">
          <ac:chgData name="Verhoeven, Vincent" userId="7f8662c6-149b-463e-8b03-ad08c7ad70e1" providerId="ADAL" clId="{350D8BCA-F414-4813-B92D-6E6EA82280C0}" dt="2024-02-07T10:35:23.092" v="121" actId="1076"/>
          <ac:picMkLst>
            <pc:docMk/>
            <pc:sldMk cId="2713857192" sldId="287"/>
            <ac:picMk id="1032" creationId="{98E46A7B-035B-9343-F641-712283757727}"/>
          </ac:picMkLst>
        </pc:picChg>
        <pc:cxnChg chg="add mod">
          <ac:chgData name="Verhoeven, Vincent" userId="7f8662c6-149b-463e-8b03-ad08c7ad70e1" providerId="ADAL" clId="{350D8BCA-F414-4813-B92D-6E6EA82280C0}" dt="2024-02-07T10:39:03.167" v="180" actId="1076"/>
          <ac:cxnSpMkLst>
            <pc:docMk/>
            <pc:sldMk cId="2713857192" sldId="287"/>
            <ac:cxnSpMk id="16" creationId="{8BE6F6CF-C48E-C300-A95F-6B3714FFBE96}"/>
          </ac:cxnSpMkLst>
        </pc:cxnChg>
        <pc:cxnChg chg="add mod">
          <ac:chgData name="Verhoeven, Vincent" userId="7f8662c6-149b-463e-8b03-ad08c7ad70e1" providerId="ADAL" clId="{350D8BCA-F414-4813-B92D-6E6EA82280C0}" dt="2024-02-07T10:37:43.830" v="174" actId="14100"/>
          <ac:cxnSpMkLst>
            <pc:docMk/>
            <pc:sldMk cId="2713857192" sldId="287"/>
            <ac:cxnSpMk id="17" creationId="{2F058CFB-DEC2-CF18-A373-DA4A3A9270E3}"/>
          </ac:cxnSpMkLst>
        </pc:cxnChg>
        <pc:cxnChg chg="add mod">
          <ac:chgData name="Verhoeven, Vincent" userId="7f8662c6-149b-463e-8b03-ad08c7ad70e1" providerId="ADAL" clId="{350D8BCA-F414-4813-B92D-6E6EA82280C0}" dt="2024-02-07T10:38:50.167" v="179" actId="13822"/>
          <ac:cxnSpMkLst>
            <pc:docMk/>
            <pc:sldMk cId="2713857192" sldId="287"/>
            <ac:cxnSpMk id="20" creationId="{95BD7992-A198-5326-C34D-E4FF05D28FED}"/>
          </ac:cxnSpMkLst>
        </pc:cxnChg>
        <pc:cxnChg chg="add mod">
          <ac:chgData name="Verhoeven, Vincent" userId="7f8662c6-149b-463e-8b03-ad08c7ad70e1" providerId="ADAL" clId="{350D8BCA-F414-4813-B92D-6E6EA82280C0}" dt="2024-02-07T10:39:32.583" v="183" actId="13822"/>
          <ac:cxnSpMkLst>
            <pc:docMk/>
            <pc:sldMk cId="2713857192" sldId="287"/>
            <ac:cxnSpMk id="22" creationId="{F0A6364B-8E3A-950D-2E55-972A373ADA58}"/>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20E0A-1F46-44BF-B1B7-6B946CD3053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ECACA7C-30B9-4210-B7C8-889B6ADBBFD9}">
      <dgm:prSet phldrT="[Tekst]" custT="1"/>
      <dgm:spPr>
        <a:solidFill>
          <a:schemeClr val="accent3"/>
        </a:solidFill>
      </dgm:spPr>
      <dgm:t>
        <a:bodyPr/>
        <a:lstStyle/>
        <a:p>
          <a:r>
            <a:rPr lang="en-US" sz="1600" b="1" dirty="0" err="1">
              <a:latin typeface="Source Sans Pro" panose="020B0503030403020204" pitchFamily="34" charset="0"/>
            </a:rPr>
            <a:t>Richting</a:t>
          </a:r>
          <a:r>
            <a:rPr lang="en-US" sz="1600" b="1" dirty="0">
              <a:latin typeface="Source Sans Pro" panose="020B0503030403020204" pitchFamily="34" charset="0"/>
            </a:rPr>
            <a:t> </a:t>
          </a:r>
          <a:r>
            <a:rPr lang="en-US" sz="1600" b="1" dirty="0" err="1">
              <a:latin typeface="Source Sans Pro" panose="020B0503030403020204" pitchFamily="34" charset="0"/>
            </a:rPr>
            <a:t>geven</a:t>
          </a:r>
          <a:r>
            <a:rPr lang="en-US" sz="1600" b="1" dirty="0">
              <a:latin typeface="Source Sans Pro" panose="020B0503030403020204" pitchFamily="34" charset="0"/>
            </a:rPr>
            <a:t> aan </a:t>
          </a:r>
          <a:r>
            <a:rPr lang="en-US" sz="1600" b="1" dirty="0" err="1">
              <a:latin typeface="Source Sans Pro" panose="020B0503030403020204" pitchFamily="34" charset="0"/>
            </a:rPr>
            <a:t>onderwijsinnovatie</a:t>
          </a:r>
          <a:r>
            <a:rPr lang="en-US" sz="1600" b="1" dirty="0">
              <a:latin typeface="Source Sans Pro" panose="020B0503030403020204" pitchFamily="34" charset="0"/>
            </a:rPr>
            <a:t> met ict</a:t>
          </a:r>
        </a:p>
      </dgm:t>
    </dgm:pt>
    <dgm:pt modelId="{F9120E72-08E1-4FFC-A08F-BC9039E60063}" type="parTrans" cxnId="{62C32024-C962-4C71-B719-A4728813B5FC}">
      <dgm:prSet/>
      <dgm:spPr/>
      <dgm:t>
        <a:bodyPr/>
        <a:lstStyle/>
        <a:p>
          <a:endParaRPr lang="en-US"/>
        </a:p>
      </dgm:t>
    </dgm:pt>
    <dgm:pt modelId="{B592EC32-E993-4D0A-8ED6-4751603D1D0F}" type="sibTrans" cxnId="{62C32024-C962-4C71-B719-A4728813B5FC}">
      <dgm:prSet/>
      <dgm:spPr>
        <a:noFill/>
      </dgm:spPr>
      <dgm:t>
        <a:bodyPr/>
        <a:lstStyle/>
        <a:p>
          <a:endParaRPr lang="en-US"/>
        </a:p>
      </dgm:t>
    </dgm:pt>
    <dgm:pt modelId="{81363982-51E6-4A13-B48D-382D5633A7A9}">
      <dgm:prSet phldrT="[Tekst]" custT="1"/>
      <dgm:spPr/>
      <dgm:t>
        <a:bodyPr/>
        <a:lstStyle/>
        <a:p>
          <a:r>
            <a:rPr lang="en-US" sz="1600" b="1" dirty="0" err="1">
              <a:latin typeface="Source Sans Pro" panose="020B0503030403020204" pitchFamily="34" charset="0"/>
            </a:rPr>
            <a:t>Digitale</a:t>
          </a:r>
          <a:r>
            <a:rPr lang="en-US" sz="1600" b="1" dirty="0">
              <a:latin typeface="Source Sans Pro" panose="020B0503030403020204" pitchFamily="34" charset="0"/>
            </a:rPr>
            <a:t> </a:t>
          </a:r>
          <a:r>
            <a:rPr lang="en-US" sz="1600" b="1" dirty="0" err="1">
              <a:latin typeface="Source Sans Pro" panose="020B0503030403020204" pitchFamily="34" charset="0"/>
            </a:rPr>
            <a:t>geletterdheid</a:t>
          </a:r>
          <a:r>
            <a:rPr lang="en-US" sz="1600" b="1" dirty="0">
              <a:latin typeface="Source Sans Pro" panose="020B0503030403020204" pitchFamily="34" charset="0"/>
            </a:rPr>
            <a:t> van de </a:t>
          </a:r>
          <a:r>
            <a:rPr lang="en-US" sz="1600" b="1" dirty="0" err="1">
              <a:latin typeface="Source Sans Pro" panose="020B0503030403020204" pitchFamily="34" charset="0"/>
            </a:rPr>
            <a:t>leidinggevende</a:t>
          </a:r>
          <a:endParaRPr lang="en-US" sz="1600" b="1" dirty="0">
            <a:latin typeface="Source Sans Pro" panose="020B0503030403020204" pitchFamily="34" charset="0"/>
          </a:endParaRPr>
        </a:p>
      </dgm:t>
    </dgm:pt>
    <dgm:pt modelId="{594D9F13-46F9-4DF7-9299-412192F19FE1}" type="parTrans" cxnId="{DBD7C08A-56AB-4E40-AF67-79CA42B37A28}">
      <dgm:prSet/>
      <dgm:spPr/>
      <dgm:t>
        <a:bodyPr/>
        <a:lstStyle/>
        <a:p>
          <a:endParaRPr lang="en-US"/>
        </a:p>
      </dgm:t>
    </dgm:pt>
    <dgm:pt modelId="{ED757F4B-63DE-4B88-B539-3BE0F6B912D9}" type="sibTrans" cxnId="{DBD7C08A-56AB-4E40-AF67-79CA42B37A28}">
      <dgm:prSet/>
      <dgm:spPr>
        <a:noFill/>
      </dgm:spPr>
      <dgm:t>
        <a:bodyPr/>
        <a:lstStyle/>
        <a:p>
          <a:endParaRPr lang="en-US"/>
        </a:p>
      </dgm:t>
    </dgm:pt>
    <dgm:pt modelId="{E8C58A74-DB0B-4E12-9CD0-3416C202142F}">
      <dgm:prSet phldrT="[Tekst]" custT="1"/>
      <dgm:spPr>
        <a:solidFill>
          <a:schemeClr val="accent3"/>
        </a:solidFill>
      </dgm:spPr>
      <dgm:t>
        <a:bodyPr/>
        <a:lstStyle/>
        <a:p>
          <a:r>
            <a:rPr lang="en-US" sz="1600" b="1" dirty="0">
              <a:latin typeface="Source Sans Pro" panose="020B0503030403020204" pitchFamily="34" charset="0"/>
            </a:rPr>
            <a:t>(Her)</a:t>
          </a:r>
          <a:r>
            <a:rPr lang="en-US" sz="1600" b="1" dirty="0" err="1">
              <a:latin typeface="Source Sans Pro" panose="020B0503030403020204" pitchFamily="34" charset="0"/>
            </a:rPr>
            <a:t>inrichten</a:t>
          </a:r>
          <a:r>
            <a:rPr lang="en-US" sz="1600" b="1" dirty="0">
              <a:latin typeface="Source Sans Pro" panose="020B0503030403020204" pitchFamily="34" charset="0"/>
            </a:rPr>
            <a:t> van de </a:t>
          </a:r>
          <a:r>
            <a:rPr lang="en-US" sz="1600" b="1" dirty="0" err="1">
              <a:latin typeface="Source Sans Pro" panose="020B0503030403020204" pitchFamily="34" charset="0"/>
            </a:rPr>
            <a:t>organisatie</a:t>
          </a:r>
          <a:endParaRPr lang="en-US" sz="1600" b="1" dirty="0">
            <a:latin typeface="Source Sans Pro" panose="020B0503030403020204" pitchFamily="34" charset="0"/>
          </a:endParaRPr>
        </a:p>
      </dgm:t>
    </dgm:pt>
    <dgm:pt modelId="{570C6727-7697-475D-A651-FD59352A11C9}" type="parTrans" cxnId="{5CF0843F-4CA7-49C2-A35F-F2622897F43F}">
      <dgm:prSet/>
      <dgm:spPr/>
      <dgm:t>
        <a:bodyPr/>
        <a:lstStyle/>
        <a:p>
          <a:endParaRPr lang="en-US"/>
        </a:p>
      </dgm:t>
    </dgm:pt>
    <dgm:pt modelId="{265C2551-4300-4E6F-A427-D7F06BF8AAE4}" type="sibTrans" cxnId="{5CF0843F-4CA7-49C2-A35F-F2622897F43F}">
      <dgm:prSet/>
      <dgm:spPr>
        <a:noFill/>
      </dgm:spPr>
      <dgm:t>
        <a:bodyPr/>
        <a:lstStyle/>
        <a:p>
          <a:endParaRPr lang="en-US"/>
        </a:p>
      </dgm:t>
    </dgm:pt>
    <dgm:pt modelId="{27719508-1213-454D-AC6A-867D23177EE6}">
      <dgm:prSet custT="1"/>
      <dgm:spPr>
        <a:solidFill>
          <a:schemeClr val="accent3"/>
        </a:solidFill>
      </dgm:spPr>
      <dgm:t>
        <a:bodyPr/>
        <a:lstStyle/>
        <a:p>
          <a:r>
            <a:rPr lang="en-US" sz="1600" b="1" dirty="0" err="1">
              <a:latin typeface="Source Sans Pro" panose="020B0503030403020204" pitchFamily="34" charset="0"/>
            </a:rPr>
            <a:t>Bevorderen</a:t>
          </a:r>
          <a:r>
            <a:rPr lang="en-US" sz="1600" b="1" dirty="0">
              <a:latin typeface="Source Sans Pro" panose="020B0503030403020204" pitchFamily="34" charset="0"/>
            </a:rPr>
            <a:t> van </a:t>
          </a:r>
          <a:r>
            <a:rPr lang="en-US" sz="1600" b="1" dirty="0" err="1">
              <a:latin typeface="Source Sans Pro" panose="020B0503030403020204" pitchFamily="34" charset="0"/>
            </a:rPr>
            <a:t>een</a:t>
          </a:r>
          <a:r>
            <a:rPr lang="en-US" sz="1600" b="1" dirty="0">
              <a:latin typeface="Source Sans Pro" panose="020B0503030403020204" pitchFamily="34" charset="0"/>
            </a:rPr>
            <a:t> </a:t>
          </a:r>
          <a:r>
            <a:rPr lang="en-US" sz="1600" b="1" dirty="0" err="1">
              <a:latin typeface="Source Sans Pro" panose="020B0503030403020204" pitchFamily="34" charset="0"/>
            </a:rPr>
            <a:t>innovatieve</a:t>
          </a:r>
          <a:r>
            <a:rPr lang="en-US" sz="1600" b="1" dirty="0">
              <a:latin typeface="Source Sans Pro" panose="020B0503030403020204" pitchFamily="34" charset="0"/>
            </a:rPr>
            <a:t>, </a:t>
          </a:r>
          <a:r>
            <a:rPr lang="en-US" sz="1600" b="1" dirty="0" err="1">
              <a:latin typeface="Source Sans Pro" panose="020B0503030403020204" pitchFamily="34" charset="0"/>
            </a:rPr>
            <a:t>lerende</a:t>
          </a:r>
          <a:r>
            <a:rPr lang="en-US" sz="1600" b="1" dirty="0">
              <a:latin typeface="Source Sans Pro" panose="020B0503030403020204" pitchFamily="34" charset="0"/>
            </a:rPr>
            <a:t> </a:t>
          </a:r>
          <a:r>
            <a:rPr lang="en-US" sz="1600" b="1" dirty="0" err="1">
              <a:latin typeface="Source Sans Pro" panose="020B0503030403020204" pitchFamily="34" charset="0"/>
            </a:rPr>
            <a:t>cultuur</a:t>
          </a:r>
          <a:endParaRPr lang="en-US" sz="1600" b="1" dirty="0">
            <a:latin typeface="Source Sans Pro" panose="020B0503030403020204" pitchFamily="34" charset="0"/>
          </a:endParaRPr>
        </a:p>
      </dgm:t>
    </dgm:pt>
    <dgm:pt modelId="{DE27E079-EB8D-43AF-A083-60FEFFD78205}" type="parTrans" cxnId="{21F88004-4807-404F-B74B-CB267B8F4BE7}">
      <dgm:prSet/>
      <dgm:spPr/>
      <dgm:t>
        <a:bodyPr/>
        <a:lstStyle/>
        <a:p>
          <a:endParaRPr lang="en-US"/>
        </a:p>
      </dgm:t>
    </dgm:pt>
    <dgm:pt modelId="{C22B11FA-D19D-4808-8433-89406D9E7946}" type="sibTrans" cxnId="{21F88004-4807-404F-B74B-CB267B8F4BE7}">
      <dgm:prSet/>
      <dgm:spPr>
        <a:noFill/>
      </dgm:spPr>
      <dgm:t>
        <a:bodyPr/>
        <a:lstStyle/>
        <a:p>
          <a:endParaRPr lang="en-US"/>
        </a:p>
      </dgm:t>
    </dgm:pt>
    <dgm:pt modelId="{26155823-A2D1-4E9D-B817-08C25D1A5714}">
      <dgm:prSet custT="1"/>
      <dgm:spPr/>
      <dgm:t>
        <a:bodyPr/>
        <a:lstStyle/>
        <a:p>
          <a:r>
            <a:rPr lang="en-US" sz="1600" b="1" dirty="0" err="1">
              <a:latin typeface="Source Sans Pro" panose="020B0503030403020204" pitchFamily="34" charset="0"/>
            </a:rPr>
            <a:t>Competenties</a:t>
          </a:r>
          <a:r>
            <a:rPr lang="en-US" sz="1600" b="1" dirty="0">
              <a:latin typeface="Source Sans Pro" panose="020B0503030403020204" pitchFamily="34" charset="0"/>
            </a:rPr>
            <a:t> om </a:t>
          </a:r>
          <a:r>
            <a:rPr lang="en-US" sz="1600" b="1" dirty="0" err="1">
              <a:latin typeface="Source Sans Pro" panose="020B0503030403020204" pitchFamily="34" charset="0"/>
            </a:rPr>
            <a:t>te</a:t>
          </a:r>
          <a:r>
            <a:rPr lang="en-US" sz="1600" b="1" dirty="0">
              <a:latin typeface="Source Sans Pro" panose="020B0503030403020204" pitchFamily="34" charset="0"/>
            </a:rPr>
            <a:t> </a:t>
          </a:r>
          <a:r>
            <a:rPr lang="en-US" sz="1600" b="1" dirty="0" err="1">
              <a:latin typeface="Source Sans Pro" panose="020B0503030403020204" pitchFamily="34" charset="0"/>
            </a:rPr>
            <a:t>leren</a:t>
          </a:r>
          <a:r>
            <a:rPr lang="en-US" sz="1600" b="1" dirty="0">
              <a:latin typeface="Source Sans Pro" panose="020B0503030403020204" pitchFamily="34" charset="0"/>
            </a:rPr>
            <a:t> </a:t>
          </a:r>
          <a:r>
            <a:rPr lang="en-US" sz="1600" b="1" dirty="0" err="1">
              <a:latin typeface="Source Sans Pro" panose="020B0503030403020204" pitchFamily="34" charset="0"/>
            </a:rPr>
            <a:t>en</a:t>
          </a:r>
          <a:r>
            <a:rPr lang="en-US" sz="1600" b="1" dirty="0">
              <a:latin typeface="Source Sans Pro" panose="020B0503030403020204" pitchFamily="34" charset="0"/>
            </a:rPr>
            <a:t> </a:t>
          </a:r>
          <a:r>
            <a:rPr lang="en-US" sz="1600" b="1" dirty="0" err="1">
              <a:latin typeface="Source Sans Pro" panose="020B0503030403020204" pitchFamily="34" charset="0"/>
            </a:rPr>
            <a:t>innoveren</a:t>
          </a:r>
          <a:r>
            <a:rPr lang="en-US" sz="1600" b="1" dirty="0">
              <a:latin typeface="Source Sans Pro" panose="020B0503030403020204" pitchFamily="34" charset="0"/>
            </a:rPr>
            <a:t> </a:t>
          </a:r>
          <a:r>
            <a:rPr lang="en-US" sz="1600" b="1" dirty="0" err="1">
              <a:latin typeface="Source Sans Pro" panose="020B0503030403020204" pitchFamily="34" charset="0"/>
            </a:rPr>
            <a:t>en</a:t>
          </a:r>
          <a:r>
            <a:rPr lang="en-US" sz="1600" b="1" dirty="0">
              <a:latin typeface="Source Sans Pro" panose="020B0503030403020204" pitchFamily="34" charset="0"/>
            </a:rPr>
            <a:t> transformatieve </a:t>
          </a:r>
          <a:r>
            <a:rPr lang="en-US" sz="1600" b="1" dirty="0" err="1">
              <a:latin typeface="Source Sans Pro" panose="020B0503030403020204" pitchFamily="34" charset="0"/>
            </a:rPr>
            <a:t>leiderschapsvaardigheden</a:t>
          </a:r>
          <a:endParaRPr lang="en-US" sz="1600" b="1" dirty="0">
            <a:latin typeface="Source Sans Pro" panose="020B0503030403020204" pitchFamily="34" charset="0"/>
          </a:endParaRPr>
        </a:p>
      </dgm:t>
    </dgm:pt>
    <dgm:pt modelId="{D2C7685F-6CC8-4A69-BCE4-3140275C9727}" type="parTrans" cxnId="{F3AB8640-E922-4A59-93F0-63D4C823D07B}">
      <dgm:prSet/>
      <dgm:spPr/>
      <dgm:t>
        <a:bodyPr/>
        <a:lstStyle/>
        <a:p>
          <a:endParaRPr lang="en-US"/>
        </a:p>
      </dgm:t>
    </dgm:pt>
    <dgm:pt modelId="{8586722E-5C19-4EAF-A19C-205FB1CF936B}" type="sibTrans" cxnId="{F3AB8640-E922-4A59-93F0-63D4C823D07B}">
      <dgm:prSet/>
      <dgm:spPr>
        <a:noFill/>
      </dgm:spPr>
      <dgm:t>
        <a:bodyPr/>
        <a:lstStyle/>
        <a:p>
          <a:endParaRPr lang="en-US"/>
        </a:p>
      </dgm:t>
    </dgm:pt>
    <dgm:pt modelId="{C51370F9-44D0-4A9F-B1C9-C15455D2D4B7}" type="pres">
      <dgm:prSet presAssocID="{42820E0A-1F46-44BF-B1B7-6B946CD30538}" presName="Name0" presStyleCnt="0">
        <dgm:presLayoutVars>
          <dgm:dir/>
          <dgm:resizeHandles val="exact"/>
        </dgm:presLayoutVars>
      </dgm:prSet>
      <dgm:spPr/>
    </dgm:pt>
    <dgm:pt modelId="{B912645D-9D2C-4B19-99F8-327E96BA0783}" type="pres">
      <dgm:prSet presAssocID="{5ECACA7C-30B9-4210-B7C8-889B6ADBBFD9}" presName="node" presStyleLbl="node1" presStyleIdx="0" presStyleCnt="5" custScaleX="179865" custScaleY="317761" custRadScaleRad="55713" custRadScaleInc="-37314">
        <dgm:presLayoutVars>
          <dgm:bulletEnabled val="1"/>
        </dgm:presLayoutVars>
      </dgm:prSet>
      <dgm:spPr/>
    </dgm:pt>
    <dgm:pt modelId="{49610C4E-4CBC-445E-8076-2616A70E2B15}" type="pres">
      <dgm:prSet presAssocID="{B592EC32-E993-4D0A-8ED6-4751603D1D0F}" presName="sibTrans" presStyleLbl="sibTrans2D1" presStyleIdx="0" presStyleCnt="5"/>
      <dgm:spPr/>
    </dgm:pt>
    <dgm:pt modelId="{AE53CD39-CCF4-48A9-890E-FB91AAEDBB9C}" type="pres">
      <dgm:prSet presAssocID="{B592EC32-E993-4D0A-8ED6-4751603D1D0F}" presName="connectorText" presStyleLbl="sibTrans2D1" presStyleIdx="0" presStyleCnt="5"/>
      <dgm:spPr/>
    </dgm:pt>
    <dgm:pt modelId="{928A3019-6606-47B3-896D-318BD19859C3}" type="pres">
      <dgm:prSet presAssocID="{27719508-1213-454D-AC6A-867D23177EE6}" presName="node" presStyleLbl="node1" presStyleIdx="1" presStyleCnt="5" custScaleX="179865" custScaleY="317761" custRadScaleRad="141712" custRadScaleInc="-12449">
        <dgm:presLayoutVars>
          <dgm:bulletEnabled val="1"/>
        </dgm:presLayoutVars>
      </dgm:prSet>
      <dgm:spPr/>
    </dgm:pt>
    <dgm:pt modelId="{71F36195-6107-4685-A123-E5D46EA587E4}" type="pres">
      <dgm:prSet presAssocID="{C22B11FA-D19D-4808-8433-89406D9E7946}" presName="sibTrans" presStyleLbl="sibTrans2D1" presStyleIdx="1" presStyleCnt="5"/>
      <dgm:spPr/>
    </dgm:pt>
    <dgm:pt modelId="{FADC2632-00B9-4CAB-A3C2-A2AB5F475DA9}" type="pres">
      <dgm:prSet presAssocID="{C22B11FA-D19D-4808-8433-89406D9E7946}" presName="connectorText" presStyleLbl="sibTrans2D1" presStyleIdx="1" presStyleCnt="5"/>
      <dgm:spPr/>
    </dgm:pt>
    <dgm:pt modelId="{2860C4FD-B82D-44DD-A8E0-7A136C681EC3}" type="pres">
      <dgm:prSet presAssocID="{26155823-A2D1-4E9D-B817-08C25D1A5714}" presName="node" presStyleLbl="node1" presStyleIdx="2" presStyleCnt="5" custScaleX="284786" custScaleY="233824" custRadScaleRad="106087" custRadScaleInc="-71370">
        <dgm:presLayoutVars>
          <dgm:bulletEnabled val="1"/>
        </dgm:presLayoutVars>
      </dgm:prSet>
      <dgm:spPr/>
    </dgm:pt>
    <dgm:pt modelId="{F486BF37-C92A-40D9-9B67-D6EA6D537FCC}" type="pres">
      <dgm:prSet presAssocID="{8586722E-5C19-4EAF-A19C-205FB1CF936B}" presName="sibTrans" presStyleLbl="sibTrans2D1" presStyleIdx="2" presStyleCnt="5"/>
      <dgm:spPr/>
    </dgm:pt>
    <dgm:pt modelId="{04F30B50-F1F7-47CA-A61F-C42011F885B4}" type="pres">
      <dgm:prSet presAssocID="{8586722E-5C19-4EAF-A19C-205FB1CF936B}" presName="connectorText" presStyleLbl="sibTrans2D1" presStyleIdx="2" presStyleCnt="5"/>
      <dgm:spPr/>
    </dgm:pt>
    <dgm:pt modelId="{40193762-B922-441C-8CD9-53F02E9E3AA5}" type="pres">
      <dgm:prSet presAssocID="{81363982-51E6-4A13-B48D-382D5633A7A9}" presName="node" presStyleLbl="node1" presStyleIdx="3" presStyleCnt="5" custScaleX="284786" custScaleY="233824" custRadScaleRad="131563" custRadScaleInc="87554">
        <dgm:presLayoutVars>
          <dgm:bulletEnabled val="1"/>
        </dgm:presLayoutVars>
      </dgm:prSet>
      <dgm:spPr/>
    </dgm:pt>
    <dgm:pt modelId="{5DDF3ACA-BC41-4646-B845-8CEFA7EA61B5}" type="pres">
      <dgm:prSet presAssocID="{ED757F4B-63DE-4B88-B539-3BE0F6B912D9}" presName="sibTrans" presStyleLbl="sibTrans2D1" presStyleIdx="3" presStyleCnt="5"/>
      <dgm:spPr/>
    </dgm:pt>
    <dgm:pt modelId="{D0F21A85-883B-423E-983F-DDD587ABDF57}" type="pres">
      <dgm:prSet presAssocID="{ED757F4B-63DE-4B88-B539-3BE0F6B912D9}" presName="connectorText" presStyleLbl="sibTrans2D1" presStyleIdx="3" presStyleCnt="5"/>
      <dgm:spPr/>
    </dgm:pt>
    <dgm:pt modelId="{84FA2FC3-9317-445B-8CE5-621E18B1A633}" type="pres">
      <dgm:prSet presAssocID="{E8C58A74-DB0B-4E12-9CD0-3416C202142F}" presName="node" presStyleLbl="node1" presStyleIdx="4" presStyleCnt="5" custScaleX="179865" custScaleY="317761" custRadScaleRad="167109" custRadScaleInc="2561">
        <dgm:presLayoutVars>
          <dgm:bulletEnabled val="1"/>
        </dgm:presLayoutVars>
      </dgm:prSet>
      <dgm:spPr/>
    </dgm:pt>
    <dgm:pt modelId="{D193FBB5-4E94-40CE-99D5-08B132F985DA}" type="pres">
      <dgm:prSet presAssocID="{265C2551-4300-4E6F-A427-D7F06BF8AAE4}" presName="sibTrans" presStyleLbl="sibTrans2D1" presStyleIdx="4" presStyleCnt="5"/>
      <dgm:spPr/>
    </dgm:pt>
    <dgm:pt modelId="{DD026084-FC46-4A12-A112-3D737D8362C8}" type="pres">
      <dgm:prSet presAssocID="{265C2551-4300-4E6F-A427-D7F06BF8AAE4}" presName="connectorText" presStyleLbl="sibTrans2D1" presStyleIdx="4" presStyleCnt="5"/>
      <dgm:spPr/>
    </dgm:pt>
  </dgm:ptLst>
  <dgm:cxnLst>
    <dgm:cxn modelId="{21F88004-4807-404F-B74B-CB267B8F4BE7}" srcId="{42820E0A-1F46-44BF-B1B7-6B946CD30538}" destId="{27719508-1213-454D-AC6A-867D23177EE6}" srcOrd="1" destOrd="0" parTransId="{DE27E079-EB8D-43AF-A083-60FEFFD78205}" sibTransId="{C22B11FA-D19D-4808-8433-89406D9E7946}"/>
    <dgm:cxn modelId="{F4D18D11-E46F-4827-9374-54A765BE7D4F}" type="presOf" srcId="{E8C58A74-DB0B-4E12-9CD0-3416C202142F}" destId="{84FA2FC3-9317-445B-8CE5-621E18B1A633}" srcOrd="0" destOrd="0" presId="urn:microsoft.com/office/officeart/2005/8/layout/cycle7"/>
    <dgm:cxn modelId="{62C32024-C962-4C71-B719-A4728813B5FC}" srcId="{42820E0A-1F46-44BF-B1B7-6B946CD30538}" destId="{5ECACA7C-30B9-4210-B7C8-889B6ADBBFD9}" srcOrd="0" destOrd="0" parTransId="{F9120E72-08E1-4FFC-A08F-BC9039E60063}" sibTransId="{B592EC32-E993-4D0A-8ED6-4751603D1D0F}"/>
    <dgm:cxn modelId="{2FF67331-EDB6-4BDA-B012-FD27BB3D321B}" type="presOf" srcId="{26155823-A2D1-4E9D-B817-08C25D1A5714}" destId="{2860C4FD-B82D-44DD-A8E0-7A136C681EC3}" srcOrd="0" destOrd="0" presId="urn:microsoft.com/office/officeart/2005/8/layout/cycle7"/>
    <dgm:cxn modelId="{A6592C34-A13B-45E4-AFCC-73E8E33A66DF}" type="presOf" srcId="{27719508-1213-454D-AC6A-867D23177EE6}" destId="{928A3019-6606-47B3-896D-318BD19859C3}" srcOrd="0" destOrd="0" presId="urn:microsoft.com/office/officeart/2005/8/layout/cycle7"/>
    <dgm:cxn modelId="{5CF0843F-4CA7-49C2-A35F-F2622897F43F}" srcId="{42820E0A-1F46-44BF-B1B7-6B946CD30538}" destId="{E8C58A74-DB0B-4E12-9CD0-3416C202142F}" srcOrd="4" destOrd="0" parTransId="{570C6727-7697-475D-A651-FD59352A11C9}" sibTransId="{265C2551-4300-4E6F-A427-D7F06BF8AAE4}"/>
    <dgm:cxn modelId="{F3AB8640-E922-4A59-93F0-63D4C823D07B}" srcId="{42820E0A-1F46-44BF-B1B7-6B946CD30538}" destId="{26155823-A2D1-4E9D-B817-08C25D1A5714}" srcOrd="2" destOrd="0" parTransId="{D2C7685F-6CC8-4A69-BCE4-3140275C9727}" sibTransId="{8586722E-5C19-4EAF-A19C-205FB1CF936B}"/>
    <dgm:cxn modelId="{38948663-9F2E-4E17-AF1C-FCEA9DC83181}" type="presOf" srcId="{8586722E-5C19-4EAF-A19C-205FB1CF936B}" destId="{F486BF37-C92A-40D9-9B67-D6EA6D537FCC}" srcOrd="0" destOrd="0" presId="urn:microsoft.com/office/officeart/2005/8/layout/cycle7"/>
    <dgm:cxn modelId="{357C9F45-1E2B-4687-905E-8F6E2F0D5C85}" type="presOf" srcId="{B592EC32-E993-4D0A-8ED6-4751603D1D0F}" destId="{AE53CD39-CCF4-48A9-890E-FB91AAEDBB9C}" srcOrd="1" destOrd="0" presId="urn:microsoft.com/office/officeart/2005/8/layout/cycle7"/>
    <dgm:cxn modelId="{2B00294E-7EAF-4428-9045-81E93B75E44E}" type="presOf" srcId="{ED757F4B-63DE-4B88-B539-3BE0F6B912D9}" destId="{D0F21A85-883B-423E-983F-DDD587ABDF57}" srcOrd="1" destOrd="0" presId="urn:microsoft.com/office/officeart/2005/8/layout/cycle7"/>
    <dgm:cxn modelId="{889AE156-8E42-48CC-9E99-9BAC078530F4}" type="presOf" srcId="{C22B11FA-D19D-4808-8433-89406D9E7946}" destId="{FADC2632-00B9-4CAB-A3C2-A2AB5F475DA9}" srcOrd="1" destOrd="0" presId="urn:microsoft.com/office/officeart/2005/8/layout/cycle7"/>
    <dgm:cxn modelId="{A5400679-DAED-43B8-B33E-C51CB04F35B3}" type="presOf" srcId="{265C2551-4300-4E6F-A427-D7F06BF8AAE4}" destId="{DD026084-FC46-4A12-A112-3D737D8362C8}" srcOrd="1" destOrd="0" presId="urn:microsoft.com/office/officeart/2005/8/layout/cycle7"/>
    <dgm:cxn modelId="{46F81C80-6CF4-4C65-B6F1-671EC949C078}" type="presOf" srcId="{5ECACA7C-30B9-4210-B7C8-889B6ADBBFD9}" destId="{B912645D-9D2C-4B19-99F8-327E96BA0783}" srcOrd="0" destOrd="0" presId="urn:microsoft.com/office/officeart/2005/8/layout/cycle7"/>
    <dgm:cxn modelId="{47D56884-34C3-4E6C-AB54-180A33154E02}" type="presOf" srcId="{8586722E-5C19-4EAF-A19C-205FB1CF936B}" destId="{04F30B50-F1F7-47CA-A61F-C42011F885B4}" srcOrd="1" destOrd="0" presId="urn:microsoft.com/office/officeart/2005/8/layout/cycle7"/>
    <dgm:cxn modelId="{DBD7C08A-56AB-4E40-AF67-79CA42B37A28}" srcId="{42820E0A-1F46-44BF-B1B7-6B946CD30538}" destId="{81363982-51E6-4A13-B48D-382D5633A7A9}" srcOrd="3" destOrd="0" parTransId="{594D9F13-46F9-4DF7-9299-412192F19FE1}" sibTransId="{ED757F4B-63DE-4B88-B539-3BE0F6B912D9}"/>
    <dgm:cxn modelId="{D0CFDF97-87A6-46E5-992E-157508A227F6}" type="presOf" srcId="{B592EC32-E993-4D0A-8ED6-4751603D1D0F}" destId="{49610C4E-4CBC-445E-8076-2616A70E2B15}" srcOrd="0" destOrd="0" presId="urn:microsoft.com/office/officeart/2005/8/layout/cycle7"/>
    <dgm:cxn modelId="{28CC75B3-F55B-454F-B078-5416CCC4D652}" type="presOf" srcId="{42820E0A-1F46-44BF-B1B7-6B946CD30538}" destId="{C51370F9-44D0-4A9F-B1C9-C15455D2D4B7}" srcOrd="0" destOrd="0" presId="urn:microsoft.com/office/officeart/2005/8/layout/cycle7"/>
    <dgm:cxn modelId="{F07D2FC5-4301-4CEC-B33D-D7E38FB8E44F}" type="presOf" srcId="{81363982-51E6-4A13-B48D-382D5633A7A9}" destId="{40193762-B922-441C-8CD9-53F02E9E3AA5}" srcOrd="0" destOrd="0" presId="urn:microsoft.com/office/officeart/2005/8/layout/cycle7"/>
    <dgm:cxn modelId="{1D5684C5-893B-43C0-9B4A-9E9885D01ACC}" type="presOf" srcId="{C22B11FA-D19D-4808-8433-89406D9E7946}" destId="{71F36195-6107-4685-A123-E5D46EA587E4}" srcOrd="0" destOrd="0" presId="urn:microsoft.com/office/officeart/2005/8/layout/cycle7"/>
    <dgm:cxn modelId="{819081E8-2759-4B97-9242-7A5034D816FF}" type="presOf" srcId="{ED757F4B-63DE-4B88-B539-3BE0F6B912D9}" destId="{5DDF3ACA-BC41-4646-B845-8CEFA7EA61B5}" srcOrd="0" destOrd="0" presId="urn:microsoft.com/office/officeart/2005/8/layout/cycle7"/>
    <dgm:cxn modelId="{125125FF-93B4-456F-A1F7-3A948A1F269A}" type="presOf" srcId="{265C2551-4300-4E6F-A427-D7F06BF8AAE4}" destId="{D193FBB5-4E94-40CE-99D5-08B132F985DA}" srcOrd="0" destOrd="0" presId="urn:microsoft.com/office/officeart/2005/8/layout/cycle7"/>
    <dgm:cxn modelId="{F5BC57D4-CE1F-49F2-BA24-2A0868D20FC9}" type="presParOf" srcId="{C51370F9-44D0-4A9F-B1C9-C15455D2D4B7}" destId="{B912645D-9D2C-4B19-99F8-327E96BA0783}" srcOrd="0" destOrd="0" presId="urn:microsoft.com/office/officeart/2005/8/layout/cycle7"/>
    <dgm:cxn modelId="{D2CBC0C4-1413-4B36-B791-48BF76CC601D}" type="presParOf" srcId="{C51370F9-44D0-4A9F-B1C9-C15455D2D4B7}" destId="{49610C4E-4CBC-445E-8076-2616A70E2B15}" srcOrd="1" destOrd="0" presId="urn:microsoft.com/office/officeart/2005/8/layout/cycle7"/>
    <dgm:cxn modelId="{ED121F89-17AE-4587-A83D-C949B49F1F3E}" type="presParOf" srcId="{49610C4E-4CBC-445E-8076-2616A70E2B15}" destId="{AE53CD39-CCF4-48A9-890E-FB91AAEDBB9C}" srcOrd="0" destOrd="0" presId="urn:microsoft.com/office/officeart/2005/8/layout/cycle7"/>
    <dgm:cxn modelId="{852839CE-36FA-47BF-92A5-7D8AB79AA3B8}" type="presParOf" srcId="{C51370F9-44D0-4A9F-B1C9-C15455D2D4B7}" destId="{928A3019-6606-47B3-896D-318BD19859C3}" srcOrd="2" destOrd="0" presId="urn:microsoft.com/office/officeart/2005/8/layout/cycle7"/>
    <dgm:cxn modelId="{1A2C6219-4C97-43FD-A551-171C9D40A00E}" type="presParOf" srcId="{C51370F9-44D0-4A9F-B1C9-C15455D2D4B7}" destId="{71F36195-6107-4685-A123-E5D46EA587E4}" srcOrd="3" destOrd="0" presId="urn:microsoft.com/office/officeart/2005/8/layout/cycle7"/>
    <dgm:cxn modelId="{E3C5BB85-BB3F-462D-9D41-7966E6198C48}" type="presParOf" srcId="{71F36195-6107-4685-A123-E5D46EA587E4}" destId="{FADC2632-00B9-4CAB-A3C2-A2AB5F475DA9}" srcOrd="0" destOrd="0" presId="urn:microsoft.com/office/officeart/2005/8/layout/cycle7"/>
    <dgm:cxn modelId="{BA001EC6-3753-4393-AD51-1E374863882D}" type="presParOf" srcId="{C51370F9-44D0-4A9F-B1C9-C15455D2D4B7}" destId="{2860C4FD-B82D-44DD-A8E0-7A136C681EC3}" srcOrd="4" destOrd="0" presId="urn:microsoft.com/office/officeart/2005/8/layout/cycle7"/>
    <dgm:cxn modelId="{78E58FE5-5582-4400-B81E-C5126401A014}" type="presParOf" srcId="{C51370F9-44D0-4A9F-B1C9-C15455D2D4B7}" destId="{F486BF37-C92A-40D9-9B67-D6EA6D537FCC}" srcOrd="5" destOrd="0" presId="urn:microsoft.com/office/officeart/2005/8/layout/cycle7"/>
    <dgm:cxn modelId="{AACDC90B-9250-4E71-BAFB-7D57B881D246}" type="presParOf" srcId="{F486BF37-C92A-40D9-9B67-D6EA6D537FCC}" destId="{04F30B50-F1F7-47CA-A61F-C42011F885B4}" srcOrd="0" destOrd="0" presId="urn:microsoft.com/office/officeart/2005/8/layout/cycle7"/>
    <dgm:cxn modelId="{EDDDD11D-E62B-4D60-9B21-C02DDDF165B7}" type="presParOf" srcId="{C51370F9-44D0-4A9F-B1C9-C15455D2D4B7}" destId="{40193762-B922-441C-8CD9-53F02E9E3AA5}" srcOrd="6" destOrd="0" presId="urn:microsoft.com/office/officeart/2005/8/layout/cycle7"/>
    <dgm:cxn modelId="{1C0FC87B-F538-4C47-B42C-11846503CCE1}" type="presParOf" srcId="{C51370F9-44D0-4A9F-B1C9-C15455D2D4B7}" destId="{5DDF3ACA-BC41-4646-B845-8CEFA7EA61B5}" srcOrd="7" destOrd="0" presId="urn:microsoft.com/office/officeart/2005/8/layout/cycle7"/>
    <dgm:cxn modelId="{6F97A459-5F87-46C6-8BAA-AC39EF0BE898}" type="presParOf" srcId="{5DDF3ACA-BC41-4646-B845-8CEFA7EA61B5}" destId="{D0F21A85-883B-423E-983F-DDD587ABDF57}" srcOrd="0" destOrd="0" presId="urn:microsoft.com/office/officeart/2005/8/layout/cycle7"/>
    <dgm:cxn modelId="{705390B8-D55C-446E-8DE7-35BB66096284}" type="presParOf" srcId="{C51370F9-44D0-4A9F-B1C9-C15455D2D4B7}" destId="{84FA2FC3-9317-445B-8CE5-621E18B1A633}" srcOrd="8" destOrd="0" presId="urn:microsoft.com/office/officeart/2005/8/layout/cycle7"/>
    <dgm:cxn modelId="{A1FC6393-C96F-4557-BE36-39BA70045144}" type="presParOf" srcId="{C51370F9-44D0-4A9F-B1C9-C15455D2D4B7}" destId="{D193FBB5-4E94-40CE-99D5-08B132F985DA}" srcOrd="9" destOrd="0" presId="urn:microsoft.com/office/officeart/2005/8/layout/cycle7"/>
    <dgm:cxn modelId="{321A93B9-93DB-4359-A6A2-F0159B61510E}" type="presParOf" srcId="{D193FBB5-4E94-40CE-99D5-08B132F985DA}" destId="{DD026084-FC46-4A12-A112-3D737D8362C8}" srcOrd="0" destOrd="0" presId="urn:microsoft.com/office/officeart/2005/8/layout/cycle7"/>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2645D-9D2C-4B19-99F8-327E96BA0783}">
      <dsp:nvSpPr>
        <dsp:cNvPr id="0" name=""/>
        <dsp:cNvSpPr/>
      </dsp:nvSpPr>
      <dsp:spPr>
        <a:xfrm>
          <a:off x="2759937" y="246660"/>
          <a:ext cx="2160005" cy="190800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Source Sans Pro" panose="020B0503030403020204" pitchFamily="34" charset="0"/>
            </a:rPr>
            <a:t>Richting</a:t>
          </a:r>
          <a:r>
            <a:rPr lang="en-US" sz="1600" b="1" kern="1200" dirty="0">
              <a:latin typeface="Source Sans Pro" panose="020B0503030403020204" pitchFamily="34" charset="0"/>
            </a:rPr>
            <a:t> </a:t>
          </a:r>
          <a:r>
            <a:rPr lang="en-US" sz="1600" b="1" kern="1200" dirty="0" err="1">
              <a:latin typeface="Source Sans Pro" panose="020B0503030403020204" pitchFamily="34" charset="0"/>
            </a:rPr>
            <a:t>geven</a:t>
          </a:r>
          <a:r>
            <a:rPr lang="en-US" sz="1600" b="1" kern="1200" dirty="0">
              <a:latin typeface="Source Sans Pro" panose="020B0503030403020204" pitchFamily="34" charset="0"/>
            </a:rPr>
            <a:t> aan </a:t>
          </a:r>
          <a:r>
            <a:rPr lang="en-US" sz="1600" b="1" kern="1200" dirty="0" err="1">
              <a:latin typeface="Source Sans Pro" panose="020B0503030403020204" pitchFamily="34" charset="0"/>
            </a:rPr>
            <a:t>onderwijsinnovatie</a:t>
          </a:r>
          <a:r>
            <a:rPr lang="en-US" sz="1600" b="1" kern="1200" dirty="0">
              <a:latin typeface="Source Sans Pro" panose="020B0503030403020204" pitchFamily="34" charset="0"/>
            </a:rPr>
            <a:t> met ict</a:t>
          </a:r>
        </a:p>
      </dsp:txBody>
      <dsp:txXfrm>
        <a:off x="2815820" y="302543"/>
        <a:ext cx="2048239" cy="1796235"/>
      </dsp:txXfrm>
    </dsp:sp>
    <dsp:sp modelId="{49610C4E-4CBC-445E-8076-2616A70E2B15}">
      <dsp:nvSpPr>
        <dsp:cNvPr id="0" name=""/>
        <dsp:cNvSpPr/>
      </dsp:nvSpPr>
      <dsp:spPr>
        <a:xfrm rot="21599998">
          <a:off x="5008802" y="1095581"/>
          <a:ext cx="92032" cy="210158"/>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036412" y="1137613"/>
        <a:ext cx="36812" cy="126094"/>
      </dsp:txXfrm>
    </dsp:sp>
    <dsp:sp modelId="{928A3019-6606-47B3-896D-318BD19859C3}">
      <dsp:nvSpPr>
        <dsp:cNvPr id="0" name=""/>
        <dsp:cNvSpPr/>
      </dsp:nvSpPr>
      <dsp:spPr>
        <a:xfrm>
          <a:off x="5189694" y="246659"/>
          <a:ext cx="2160005" cy="190800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Source Sans Pro" panose="020B0503030403020204" pitchFamily="34" charset="0"/>
            </a:rPr>
            <a:t>Bevorderen</a:t>
          </a:r>
          <a:r>
            <a:rPr lang="en-US" sz="1600" b="1" kern="1200" dirty="0">
              <a:latin typeface="Source Sans Pro" panose="020B0503030403020204" pitchFamily="34" charset="0"/>
            </a:rPr>
            <a:t> van </a:t>
          </a:r>
          <a:r>
            <a:rPr lang="en-US" sz="1600" b="1" kern="1200" dirty="0" err="1">
              <a:latin typeface="Source Sans Pro" panose="020B0503030403020204" pitchFamily="34" charset="0"/>
            </a:rPr>
            <a:t>een</a:t>
          </a:r>
          <a:r>
            <a:rPr lang="en-US" sz="1600" b="1" kern="1200" dirty="0">
              <a:latin typeface="Source Sans Pro" panose="020B0503030403020204" pitchFamily="34" charset="0"/>
            </a:rPr>
            <a:t> </a:t>
          </a:r>
          <a:r>
            <a:rPr lang="en-US" sz="1600" b="1" kern="1200" dirty="0" err="1">
              <a:latin typeface="Source Sans Pro" panose="020B0503030403020204" pitchFamily="34" charset="0"/>
            </a:rPr>
            <a:t>innovatieve</a:t>
          </a:r>
          <a:r>
            <a:rPr lang="en-US" sz="1600" b="1" kern="1200" dirty="0">
              <a:latin typeface="Source Sans Pro" panose="020B0503030403020204" pitchFamily="34" charset="0"/>
            </a:rPr>
            <a:t>, </a:t>
          </a:r>
          <a:r>
            <a:rPr lang="en-US" sz="1600" b="1" kern="1200" dirty="0" err="1">
              <a:latin typeface="Source Sans Pro" panose="020B0503030403020204" pitchFamily="34" charset="0"/>
            </a:rPr>
            <a:t>lerende</a:t>
          </a:r>
          <a:r>
            <a:rPr lang="en-US" sz="1600" b="1" kern="1200" dirty="0">
              <a:latin typeface="Source Sans Pro" panose="020B0503030403020204" pitchFamily="34" charset="0"/>
            </a:rPr>
            <a:t> </a:t>
          </a:r>
          <a:r>
            <a:rPr lang="en-US" sz="1600" b="1" kern="1200" dirty="0" err="1">
              <a:latin typeface="Source Sans Pro" panose="020B0503030403020204" pitchFamily="34" charset="0"/>
            </a:rPr>
            <a:t>cultuur</a:t>
          </a:r>
          <a:endParaRPr lang="en-US" sz="1600" b="1" kern="1200" dirty="0">
            <a:latin typeface="Source Sans Pro" panose="020B0503030403020204" pitchFamily="34" charset="0"/>
          </a:endParaRPr>
        </a:p>
      </dsp:txBody>
      <dsp:txXfrm>
        <a:off x="5245577" y="302542"/>
        <a:ext cx="2048239" cy="1796235"/>
      </dsp:txXfrm>
    </dsp:sp>
    <dsp:sp modelId="{71F36195-6107-4685-A123-E5D46EA587E4}">
      <dsp:nvSpPr>
        <dsp:cNvPr id="0" name=""/>
        <dsp:cNvSpPr/>
      </dsp:nvSpPr>
      <dsp:spPr>
        <a:xfrm rot="6585687">
          <a:off x="5861439" y="2103871"/>
          <a:ext cx="92032" cy="210158"/>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889049" y="2145903"/>
        <a:ext cx="36812" cy="126094"/>
      </dsp:txXfrm>
    </dsp:sp>
    <dsp:sp modelId="{2860C4FD-B82D-44DD-A8E0-7A136C681EC3}">
      <dsp:nvSpPr>
        <dsp:cNvPr id="0" name=""/>
        <dsp:cNvSpPr/>
      </dsp:nvSpPr>
      <dsp:spPr>
        <a:xfrm>
          <a:off x="3925746" y="2263240"/>
          <a:ext cx="3420005" cy="140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Source Sans Pro" panose="020B0503030403020204" pitchFamily="34" charset="0"/>
            </a:rPr>
            <a:t>Competenties</a:t>
          </a:r>
          <a:r>
            <a:rPr lang="en-US" sz="1600" b="1" kern="1200" dirty="0">
              <a:latin typeface="Source Sans Pro" panose="020B0503030403020204" pitchFamily="34" charset="0"/>
            </a:rPr>
            <a:t> om </a:t>
          </a:r>
          <a:r>
            <a:rPr lang="en-US" sz="1600" b="1" kern="1200" dirty="0" err="1">
              <a:latin typeface="Source Sans Pro" panose="020B0503030403020204" pitchFamily="34" charset="0"/>
            </a:rPr>
            <a:t>te</a:t>
          </a:r>
          <a:r>
            <a:rPr lang="en-US" sz="1600" b="1" kern="1200" dirty="0">
              <a:latin typeface="Source Sans Pro" panose="020B0503030403020204" pitchFamily="34" charset="0"/>
            </a:rPr>
            <a:t> </a:t>
          </a:r>
          <a:r>
            <a:rPr lang="en-US" sz="1600" b="1" kern="1200" dirty="0" err="1">
              <a:latin typeface="Source Sans Pro" panose="020B0503030403020204" pitchFamily="34" charset="0"/>
            </a:rPr>
            <a:t>leren</a:t>
          </a:r>
          <a:r>
            <a:rPr lang="en-US" sz="1600" b="1" kern="1200" dirty="0">
              <a:latin typeface="Source Sans Pro" panose="020B0503030403020204" pitchFamily="34" charset="0"/>
            </a:rPr>
            <a:t> </a:t>
          </a:r>
          <a:r>
            <a:rPr lang="en-US" sz="1600" b="1" kern="1200" dirty="0" err="1">
              <a:latin typeface="Source Sans Pro" panose="020B0503030403020204" pitchFamily="34" charset="0"/>
            </a:rPr>
            <a:t>en</a:t>
          </a:r>
          <a:r>
            <a:rPr lang="en-US" sz="1600" b="1" kern="1200" dirty="0">
              <a:latin typeface="Source Sans Pro" panose="020B0503030403020204" pitchFamily="34" charset="0"/>
            </a:rPr>
            <a:t> </a:t>
          </a:r>
          <a:r>
            <a:rPr lang="en-US" sz="1600" b="1" kern="1200" dirty="0" err="1">
              <a:latin typeface="Source Sans Pro" panose="020B0503030403020204" pitchFamily="34" charset="0"/>
            </a:rPr>
            <a:t>innoveren</a:t>
          </a:r>
          <a:r>
            <a:rPr lang="en-US" sz="1600" b="1" kern="1200" dirty="0">
              <a:latin typeface="Source Sans Pro" panose="020B0503030403020204" pitchFamily="34" charset="0"/>
            </a:rPr>
            <a:t> </a:t>
          </a:r>
          <a:r>
            <a:rPr lang="en-US" sz="1600" b="1" kern="1200" dirty="0" err="1">
              <a:latin typeface="Source Sans Pro" panose="020B0503030403020204" pitchFamily="34" charset="0"/>
            </a:rPr>
            <a:t>en</a:t>
          </a:r>
          <a:r>
            <a:rPr lang="en-US" sz="1600" b="1" kern="1200" dirty="0">
              <a:latin typeface="Source Sans Pro" panose="020B0503030403020204" pitchFamily="34" charset="0"/>
            </a:rPr>
            <a:t> transformatieve </a:t>
          </a:r>
          <a:r>
            <a:rPr lang="en-US" sz="1600" b="1" kern="1200" dirty="0" err="1">
              <a:latin typeface="Source Sans Pro" panose="020B0503030403020204" pitchFamily="34" charset="0"/>
            </a:rPr>
            <a:t>leiderschapsvaardigheden</a:t>
          </a:r>
          <a:endParaRPr lang="en-US" sz="1600" b="1" kern="1200" dirty="0">
            <a:latin typeface="Source Sans Pro" panose="020B0503030403020204" pitchFamily="34" charset="0"/>
          </a:endParaRPr>
        </a:p>
      </dsp:txBody>
      <dsp:txXfrm>
        <a:off x="3966868" y="2304362"/>
        <a:ext cx="3337761" cy="1321756"/>
      </dsp:txXfrm>
    </dsp:sp>
    <dsp:sp modelId="{F486BF37-C92A-40D9-9B67-D6EA6D537FCC}">
      <dsp:nvSpPr>
        <dsp:cNvPr id="0" name=""/>
        <dsp:cNvSpPr/>
      </dsp:nvSpPr>
      <dsp:spPr>
        <a:xfrm rot="10799999">
          <a:off x="3774681" y="2860162"/>
          <a:ext cx="92032" cy="210158"/>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802291" y="2902194"/>
        <a:ext cx="36812" cy="126094"/>
      </dsp:txXfrm>
    </dsp:sp>
    <dsp:sp modelId="{40193762-B922-441C-8CD9-53F02E9E3AA5}">
      <dsp:nvSpPr>
        <dsp:cNvPr id="0" name=""/>
        <dsp:cNvSpPr/>
      </dsp:nvSpPr>
      <dsp:spPr>
        <a:xfrm>
          <a:off x="295642" y="2263241"/>
          <a:ext cx="3420005" cy="140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Source Sans Pro" panose="020B0503030403020204" pitchFamily="34" charset="0"/>
            </a:rPr>
            <a:t>Digitale</a:t>
          </a:r>
          <a:r>
            <a:rPr lang="en-US" sz="1600" b="1" kern="1200" dirty="0">
              <a:latin typeface="Source Sans Pro" panose="020B0503030403020204" pitchFamily="34" charset="0"/>
            </a:rPr>
            <a:t> </a:t>
          </a:r>
          <a:r>
            <a:rPr lang="en-US" sz="1600" b="1" kern="1200" dirty="0" err="1">
              <a:latin typeface="Source Sans Pro" panose="020B0503030403020204" pitchFamily="34" charset="0"/>
            </a:rPr>
            <a:t>geletterdheid</a:t>
          </a:r>
          <a:r>
            <a:rPr lang="en-US" sz="1600" b="1" kern="1200" dirty="0">
              <a:latin typeface="Source Sans Pro" panose="020B0503030403020204" pitchFamily="34" charset="0"/>
            </a:rPr>
            <a:t> van de </a:t>
          </a:r>
          <a:r>
            <a:rPr lang="en-US" sz="1600" b="1" kern="1200" dirty="0" err="1">
              <a:latin typeface="Source Sans Pro" panose="020B0503030403020204" pitchFamily="34" charset="0"/>
            </a:rPr>
            <a:t>leidinggevende</a:t>
          </a:r>
          <a:endParaRPr lang="en-US" sz="1600" b="1" kern="1200" dirty="0">
            <a:latin typeface="Source Sans Pro" panose="020B0503030403020204" pitchFamily="34" charset="0"/>
          </a:endParaRPr>
        </a:p>
      </dsp:txBody>
      <dsp:txXfrm>
        <a:off x="336764" y="2304363"/>
        <a:ext cx="3337761" cy="1321756"/>
      </dsp:txXfrm>
    </dsp:sp>
    <dsp:sp modelId="{5DDF3ACA-BC41-4646-B845-8CEFA7EA61B5}">
      <dsp:nvSpPr>
        <dsp:cNvPr id="0" name=""/>
        <dsp:cNvSpPr/>
      </dsp:nvSpPr>
      <dsp:spPr>
        <a:xfrm rot="15044367">
          <a:off x="1695360" y="2103862"/>
          <a:ext cx="92032" cy="210158"/>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722970" y="2145894"/>
        <a:ext cx="36812" cy="126094"/>
      </dsp:txXfrm>
    </dsp:sp>
    <dsp:sp modelId="{84FA2FC3-9317-445B-8CE5-621E18B1A633}">
      <dsp:nvSpPr>
        <dsp:cNvPr id="0" name=""/>
        <dsp:cNvSpPr/>
      </dsp:nvSpPr>
      <dsp:spPr>
        <a:xfrm>
          <a:off x="309051" y="246638"/>
          <a:ext cx="2160005" cy="190800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Source Sans Pro" panose="020B0503030403020204" pitchFamily="34" charset="0"/>
            </a:rPr>
            <a:t>(Her)</a:t>
          </a:r>
          <a:r>
            <a:rPr lang="en-US" sz="1600" b="1" kern="1200" dirty="0" err="1">
              <a:latin typeface="Source Sans Pro" panose="020B0503030403020204" pitchFamily="34" charset="0"/>
            </a:rPr>
            <a:t>inrichten</a:t>
          </a:r>
          <a:r>
            <a:rPr lang="en-US" sz="1600" b="1" kern="1200" dirty="0">
              <a:latin typeface="Source Sans Pro" panose="020B0503030403020204" pitchFamily="34" charset="0"/>
            </a:rPr>
            <a:t> van de </a:t>
          </a:r>
          <a:r>
            <a:rPr lang="en-US" sz="1600" b="1" kern="1200" dirty="0" err="1">
              <a:latin typeface="Source Sans Pro" panose="020B0503030403020204" pitchFamily="34" charset="0"/>
            </a:rPr>
            <a:t>organisatie</a:t>
          </a:r>
          <a:endParaRPr lang="en-US" sz="1600" b="1" kern="1200" dirty="0">
            <a:latin typeface="Source Sans Pro" panose="020B0503030403020204" pitchFamily="34" charset="0"/>
          </a:endParaRPr>
        </a:p>
      </dsp:txBody>
      <dsp:txXfrm>
        <a:off x="364934" y="302521"/>
        <a:ext cx="2048239" cy="1796235"/>
      </dsp:txXfrm>
    </dsp:sp>
    <dsp:sp modelId="{D193FBB5-4E94-40CE-99D5-08B132F985DA}">
      <dsp:nvSpPr>
        <dsp:cNvPr id="0" name=""/>
        <dsp:cNvSpPr/>
      </dsp:nvSpPr>
      <dsp:spPr>
        <a:xfrm rot="31">
          <a:off x="2568480" y="1095571"/>
          <a:ext cx="92032" cy="210158"/>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596090" y="1137603"/>
        <a:ext cx="36812" cy="12609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72236-F970-884B-B4C3-03DCC01E5C11}" type="datetimeFigureOut">
              <a:rPr lang="nl-NL" smtClean="0"/>
              <a:t>24-4-2024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3D37E-3C59-5441-A0F8-8724A07D5099}" type="slidenum">
              <a:rPr lang="nl-NL" smtClean="0"/>
              <a:t>‹nr.›</a:t>
            </a:fld>
            <a:endParaRPr lang="nl-NL"/>
          </a:p>
        </p:txBody>
      </p:sp>
    </p:spTree>
    <p:extLst>
      <p:ext uri="{BB962C8B-B14F-4D97-AF65-F5344CB8AC3E}">
        <p14:creationId xmlns:p14="http://schemas.microsoft.com/office/powerpoint/2010/main" val="2810518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dirty="0">
                <a:solidFill>
                  <a:srgbClr val="000000"/>
                </a:solidFill>
                <a:effectLst/>
                <a:latin typeface="Calibri" panose="020F0502020204030204" pitchFamily="34" charset="0"/>
              </a:rPr>
              <a:t>In een vogelvlucht gaan we door de competentieprofielen digitale vaardigheden die in het onderwijs en daarbuiten van belang zijn. </a:t>
            </a:r>
          </a:p>
          <a:p>
            <a:r>
              <a:rPr lang="nl-NL" sz="1800" b="0" i="0" dirty="0">
                <a:solidFill>
                  <a:srgbClr val="000000"/>
                </a:solidFill>
                <a:effectLst/>
                <a:latin typeface="Calibri" panose="020F0502020204030204" pitchFamily="34" charset="0"/>
              </a:rPr>
              <a:t>We bespreken de samenhang daartussen en wat de verschillen zijn per doelgroep.</a:t>
            </a:r>
          </a:p>
          <a:p>
            <a:endParaRPr lang="nl-NL" sz="1800" b="0" i="0" dirty="0">
              <a:solidFill>
                <a:srgbClr val="000000"/>
              </a:solidFill>
              <a:effectLst/>
              <a:latin typeface="Calibri" panose="020F0502020204030204" pitchFamily="34" charset="0"/>
            </a:endParaRPr>
          </a:p>
          <a:p>
            <a:r>
              <a:rPr lang="nl-NL" sz="1800" b="0" i="0" dirty="0">
                <a:solidFill>
                  <a:srgbClr val="000000"/>
                </a:solidFill>
                <a:effectLst/>
                <a:latin typeface="Calibri" panose="020F0502020204030204" pitchFamily="34" charset="0"/>
              </a:rPr>
              <a:t>Vervolgens gaan we op pad: praktisch aan de slag om de competenties te beleven vanuit het perspectief van de leerling, de leerkracht, de leidinggevende en de Europese burger. We ervaren als de leerling de competenties, bekijken wat de aankomende leraar in de leerlijn digitale didactiek en digitale geletterdheid van HAN Pabo tegenkomt, bespreken de vaardigheden voor leidinggevenden aan de hand van actuele dilemma’s uit de praktijk en meten onze Europese digitale skills met de zelfscan digitale vaardigheden van het iXperium.</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3</a:t>
            </a:fld>
            <a:endParaRPr lang="nl-NL"/>
          </a:p>
        </p:txBody>
      </p:sp>
    </p:spTree>
    <p:extLst>
      <p:ext uri="{BB962C8B-B14F-4D97-AF65-F5344CB8AC3E}">
        <p14:creationId xmlns:p14="http://schemas.microsoft.com/office/powerpoint/2010/main" val="103644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profiel van de HAN onderscheidt zich door de nadruk op datavaardig: de hbo-professional krijgt steeds meer met data te maken waarmee hij aan de slag mag. Daar de vaardigheden in ontwikkelen ziet de HAN als een belangrijke basis voor de beroepspraktijk. Het idee is dat per opleiding de competenties aangevuld worden met een </a:t>
            </a:r>
            <a:r>
              <a:rPr lang="nl-NL" dirty="0" err="1"/>
              <a:t>beroepsspecifiek</a:t>
            </a:r>
            <a:r>
              <a:rPr lang="nl-NL" dirty="0"/>
              <a:t> deel.</a:t>
            </a:r>
          </a:p>
          <a:p>
            <a:endParaRPr lang="nl-NL" dirty="0"/>
          </a:p>
          <a:p>
            <a:r>
              <a:rPr lang="en-US" dirty="0"/>
              <a:t>Ridsdale C., Rothwell J., Smit M., Ali-Hassan H., </a:t>
            </a:r>
            <a:r>
              <a:rPr lang="en-US" dirty="0" err="1"/>
              <a:t>Bliemel</a:t>
            </a:r>
            <a:r>
              <a:rPr lang="en-US" dirty="0"/>
              <a:t> M., Irvine D., Kelley D., </a:t>
            </a:r>
            <a:r>
              <a:rPr lang="en-US" dirty="0" err="1"/>
              <a:t>Matwin</a:t>
            </a:r>
            <a:r>
              <a:rPr lang="en-US" dirty="0"/>
              <a:t> S., &amp; </a:t>
            </a:r>
            <a:r>
              <a:rPr lang="en-US" dirty="0" err="1"/>
              <a:t>Wuetherick</a:t>
            </a:r>
            <a:r>
              <a:rPr lang="en-US" dirty="0"/>
              <a:t> B. (2015). </a:t>
            </a:r>
            <a:r>
              <a:rPr lang="en-US" i="1" dirty="0"/>
              <a:t>Strategies and best practices for data literacy education. Knowledge synthesis report. </a:t>
            </a:r>
            <a:r>
              <a:rPr lang="en-US" dirty="0"/>
              <a:t>Dalhousie University.</a:t>
            </a:r>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12</a:t>
            </a:fld>
            <a:endParaRPr lang="nl-NL"/>
          </a:p>
        </p:txBody>
      </p:sp>
    </p:spTree>
    <p:extLst>
      <p:ext uri="{BB962C8B-B14F-4D97-AF65-F5344CB8AC3E}">
        <p14:creationId xmlns:p14="http://schemas.microsoft.com/office/powerpoint/2010/main" val="237545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6 competentiegebieden</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13</a:t>
            </a:fld>
            <a:endParaRPr lang="nl-NL"/>
          </a:p>
        </p:txBody>
      </p:sp>
    </p:spTree>
    <p:extLst>
      <p:ext uri="{BB962C8B-B14F-4D97-AF65-F5344CB8AC3E}">
        <p14:creationId xmlns:p14="http://schemas.microsoft.com/office/powerpoint/2010/main" val="422584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14</a:t>
            </a:fld>
            <a:endParaRPr lang="nl-NL"/>
          </a:p>
        </p:txBody>
      </p:sp>
    </p:spTree>
    <p:extLst>
      <p:ext uri="{BB962C8B-B14F-4D97-AF65-F5344CB8AC3E}">
        <p14:creationId xmlns:p14="http://schemas.microsoft.com/office/powerpoint/2010/main" val="48549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sz="1200" dirty="0">
                <a:latin typeface="Source Sans Pro" panose="020B0503030403020204" pitchFamily="34" charset="0"/>
                <a:cs typeface="Calibri"/>
              </a:rPr>
              <a:t>Basis voor Pabo leeruitkomsten</a:t>
            </a:r>
          </a:p>
          <a:p>
            <a:pPr marL="285750" indent="-285750">
              <a:buFont typeface="Arial" panose="020B0604020202020204" pitchFamily="34" charset="0"/>
              <a:buChar char="•"/>
            </a:pPr>
            <a:r>
              <a:rPr lang="nl-NL" sz="1200" dirty="0" err="1">
                <a:latin typeface="Source Sans Pro" panose="020B0503030403020204" pitchFamily="34" charset="0"/>
                <a:cs typeface="Calibri"/>
              </a:rPr>
              <a:t>Evidence-based</a:t>
            </a:r>
            <a:endParaRPr lang="nl-NL" sz="1200" dirty="0">
              <a:latin typeface="Source Sans Pro" panose="020B0503030403020204" pitchFamily="34" charset="0"/>
              <a:cs typeface="Calibri"/>
            </a:endParaRPr>
          </a:p>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15</a:t>
            </a:fld>
            <a:endParaRPr lang="nl-NL"/>
          </a:p>
        </p:txBody>
      </p:sp>
    </p:spTree>
    <p:extLst>
      <p:ext uri="{BB962C8B-B14F-4D97-AF65-F5344CB8AC3E}">
        <p14:creationId xmlns:p14="http://schemas.microsoft.com/office/powerpoint/2010/main" val="168493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b="1" dirty="0">
                <a:solidFill>
                  <a:srgbClr val="00BDD6"/>
                </a:solidFill>
                <a:latin typeface="Verdana"/>
                <a:cs typeface="Verdana"/>
              </a:rPr>
              <a:t>Slide van </a:t>
            </a:r>
            <a:r>
              <a:rPr lang="nl-NL" sz="1200" b="1" dirty="0" err="1">
                <a:solidFill>
                  <a:srgbClr val="00BDD6"/>
                </a:solidFill>
                <a:latin typeface="Verdana"/>
                <a:cs typeface="Verdana"/>
              </a:rPr>
              <a:t>Gäby</a:t>
            </a:r>
            <a:r>
              <a:rPr lang="nl-NL" sz="1200" b="1" spc="-35" dirty="0">
                <a:solidFill>
                  <a:srgbClr val="00BDD6"/>
                </a:solidFill>
                <a:latin typeface="Verdana"/>
                <a:cs typeface="Verdana"/>
              </a:rPr>
              <a:t> </a:t>
            </a:r>
            <a:r>
              <a:rPr lang="nl-NL" sz="1200" b="1" dirty="0">
                <a:solidFill>
                  <a:srgbClr val="00BDD6"/>
                </a:solidFill>
                <a:latin typeface="Verdana"/>
                <a:cs typeface="Verdana"/>
              </a:rPr>
              <a:t>van</a:t>
            </a:r>
            <a:r>
              <a:rPr lang="nl-NL" sz="1200" b="1" spc="-25" dirty="0">
                <a:solidFill>
                  <a:srgbClr val="00BDD6"/>
                </a:solidFill>
                <a:latin typeface="Verdana"/>
                <a:cs typeface="Verdana"/>
              </a:rPr>
              <a:t> </a:t>
            </a:r>
            <a:r>
              <a:rPr lang="nl-NL" sz="1200" b="1" dirty="0">
                <a:solidFill>
                  <a:srgbClr val="00BDD6"/>
                </a:solidFill>
                <a:latin typeface="Verdana"/>
                <a:cs typeface="Verdana"/>
              </a:rPr>
              <a:t>der</a:t>
            </a:r>
            <a:r>
              <a:rPr lang="nl-NL" sz="1200" b="1" spc="-25" dirty="0">
                <a:solidFill>
                  <a:srgbClr val="00BDD6"/>
                </a:solidFill>
                <a:latin typeface="Verdana"/>
                <a:cs typeface="Verdana"/>
              </a:rPr>
              <a:t> </a:t>
            </a:r>
            <a:r>
              <a:rPr lang="nl-NL" sz="1200" b="1" dirty="0">
                <a:solidFill>
                  <a:srgbClr val="00BDD6"/>
                </a:solidFill>
                <a:latin typeface="Verdana"/>
                <a:cs typeface="Verdana"/>
              </a:rPr>
              <a:t>Linde</a:t>
            </a:r>
            <a:r>
              <a:rPr lang="nl-NL" sz="1200" b="1" spc="-35" dirty="0">
                <a:solidFill>
                  <a:srgbClr val="00BDD6"/>
                </a:solidFill>
                <a:latin typeface="Verdana"/>
                <a:cs typeface="Verdana"/>
              </a:rPr>
              <a:t> </a:t>
            </a:r>
            <a:r>
              <a:rPr lang="nl-NL" sz="1200" b="1" dirty="0">
                <a:solidFill>
                  <a:srgbClr val="00BDD6"/>
                </a:solidFill>
                <a:latin typeface="Verdana"/>
                <a:cs typeface="Verdana"/>
              </a:rPr>
              <a:t>–</a:t>
            </a:r>
            <a:r>
              <a:rPr lang="nl-NL" sz="1200" b="1" spc="-50" dirty="0">
                <a:solidFill>
                  <a:srgbClr val="00BDD6"/>
                </a:solidFill>
                <a:latin typeface="Verdana"/>
                <a:cs typeface="Verdana"/>
              </a:rPr>
              <a:t> </a:t>
            </a:r>
            <a:r>
              <a:rPr lang="nl-NL" sz="1200" b="1" spc="-10" dirty="0">
                <a:solidFill>
                  <a:srgbClr val="00BDD6"/>
                </a:solidFill>
                <a:latin typeface="Verdana"/>
                <a:cs typeface="Verdana"/>
              </a:rPr>
              <a:t>Meijerink, Digitale geletterdheid, masterclass iXperium te Arnhem, </a:t>
            </a:r>
            <a:r>
              <a:rPr lang="nl-NL" sz="1200" b="1" dirty="0">
                <a:solidFill>
                  <a:srgbClr val="00BDD6"/>
                </a:solidFill>
                <a:latin typeface="Verdana"/>
                <a:cs typeface="Verdana"/>
              </a:rPr>
              <a:t>dinsdag</a:t>
            </a:r>
            <a:r>
              <a:rPr lang="nl-NL" sz="1200" b="1" spc="-20" dirty="0">
                <a:solidFill>
                  <a:srgbClr val="00BDD6"/>
                </a:solidFill>
                <a:latin typeface="Verdana"/>
                <a:cs typeface="Verdana"/>
              </a:rPr>
              <a:t> </a:t>
            </a:r>
            <a:r>
              <a:rPr lang="nl-NL" sz="1200" b="1" dirty="0">
                <a:solidFill>
                  <a:srgbClr val="00BDD6"/>
                </a:solidFill>
                <a:latin typeface="Verdana"/>
                <a:cs typeface="Verdana"/>
              </a:rPr>
              <a:t>19</a:t>
            </a:r>
            <a:r>
              <a:rPr lang="nl-NL" sz="1200" b="1" spc="-55" dirty="0">
                <a:solidFill>
                  <a:srgbClr val="00BDD6"/>
                </a:solidFill>
                <a:latin typeface="Verdana"/>
                <a:cs typeface="Verdana"/>
              </a:rPr>
              <a:t> </a:t>
            </a:r>
            <a:r>
              <a:rPr lang="nl-NL" sz="1200" b="1" dirty="0">
                <a:solidFill>
                  <a:srgbClr val="00BDD6"/>
                </a:solidFill>
                <a:latin typeface="Verdana"/>
                <a:cs typeface="Verdana"/>
              </a:rPr>
              <a:t>maart</a:t>
            </a:r>
            <a:r>
              <a:rPr lang="nl-NL" sz="1200" b="1" spc="-35" dirty="0">
                <a:solidFill>
                  <a:srgbClr val="00BDD6"/>
                </a:solidFill>
                <a:latin typeface="Verdana"/>
                <a:cs typeface="Verdana"/>
              </a:rPr>
              <a:t> </a:t>
            </a:r>
            <a:r>
              <a:rPr lang="nl-NL" sz="1200" b="1" spc="-20" dirty="0">
                <a:solidFill>
                  <a:srgbClr val="00BDD6"/>
                </a:solidFill>
                <a:latin typeface="Verdana"/>
                <a:cs typeface="Verdana"/>
              </a:rPr>
              <a:t>2024</a:t>
            </a:r>
            <a:endParaRPr lang="nl-NL" sz="1200" dirty="0">
              <a:latin typeface="Verdana"/>
              <a:cs typeface="Verdana"/>
            </a:endParaRPr>
          </a:p>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17</a:t>
            </a:fld>
            <a:endParaRPr lang="nl-NL"/>
          </a:p>
        </p:txBody>
      </p:sp>
    </p:spTree>
    <p:extLst>
      <p:ext uri="{BB962C8B-B14F-4D97-AF65-F5344CB8AC3E}">
        <p14:creationId xmlns:p14="http://schemas.microsoft.com/office/powerpoint/2010/main" val="196517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dirty="0">
                <a:solidFill>
                  <a:srgbClr val="00BDD6"/>
                </a:solidFill>
                <a:latin typeface="Verdana"/>
                <a:cs typeface="Verdana"/>
              </a:rPr>
              <a:t>Slide van </a:t>
            </a:r>
            <a:r>
              <a:rPr lang="nl-NL" sz="1200" b="0" dirty="0" err="1">
                <a:solidFill>
                  <a:srgbClr val="00BDD6"/>
                </a:solidFill>
                <a:latin typeface="Verdana"/>
                <a:cs typeface="Verdana"/>
              </a:rPr>
              <a:t>Gäby</a:t>
            </a:r>
            <a:r>
              <a:rPr lang="nl-NL" sz="1200" b="0" spc="-35" dirty="0">
                <a:solidFill>
                  <a:srgbClr val="00BDD6"/>
                </a:solidFill>
                <a:latin typeface="Verdana"/>
                <a:cs typeface="Verdana"/>
              </a:rPr>
              <a:t> </a:t>
            </a:r>
            <a:r>
              <a:rPr lang="nl-NL" sz="1200" b="0" dirty="0">
                <a:solidFill>
                  <a:srgbClr val="00BDD6"/>
                </a:solidFill>
                <a:latin typeface="Verdana"/>
                <a:cs typeface="Verdana"/>
              </a:rPr>
              <a:t>van</a:t>
            </a:r>
            <a:r>
              <a:rPr lang="nl-NL" sz="1200" b="0" spc="-25" dirty="0">
                <a:solidFill>
                  <a:srgbClr val="00BDD6"/>
                </a:solidFill>
                <a:latin typeface="Verdana"/>
                <a:cs typeface="Verdana"/>
              </a:rPr>
              <a:t> </a:t>
            </a:r>
            <a:r>
              <a:rPr lang="nl-NL" sz="1200" b="0" dirty="0">
                <a:solidFill>
                  <a:srgbClr val="00BDD6"/>
                </a:solidFill>
                <a:latin typeface="Verdana"/>
                <a:cs typeface="Verdana"/>
              </a:rPr>
              <a:t>der</a:t>
            </a:r>
            <a:r>
              <a:rPr lang="nl-NL" sz="1200" b="0" spc="-25" dirty="0">
                <a:solidFill>
                  <a:srgbClr val="00BDD6"/>
                </a:solidFill>
                <a:latin typeface="Verdana"/>
                <a:cs typeface="Verdana"/>
              </a:rPr>
              <a:t> </a:t>
            </a:r>
            <a:r>
              <a:rPr lang="nl-NL" sz="1200" b="0" dirty="0">
                <a:solidFill>
                  <a:srgbClr val="00BDD6"/>
                </a:solidFill>
                <a:latin typeface="Verdana"/>
                <a:cs typeface="Verdana"/>
              </a:rPr>
              <a:t>Linde</a:t>
            </a:r>
            <a:r>
              <a:rPr lang="nl-NL" sz="1200" b="0" spc="-35" dirty="0">
                <a:solidFill>
                  <a:srgbClr val="00BDD6"/>
                </a:solidFill>
                <a:latin typeface="Verdana"/>
                <a:cs typeface="Verdana"/>
              </a:rPr>
              <a:t> </a:t>
            </a:r>
            <a:r>
              <a:rPr lang="nl-NL" sz="1200" b="0" dirty="0">
                <a:solidFill>
                  <a:srgbClr val="00BDD6"/>
                </a:solidFill>
                <a:latin typeface="Verdana"/>
                <a:cs typeface="Verdana"/>
              </a:rPr>
              <a:t>–</a:t>
            </a:r>
            <a:r>
              <a:rPr lang="nl-NL" sz="1200" b="0" spc="-50" dirty="0">
                <a:solidFill>
                  <a:srgbClr val="00BDD6"/>
                </a:solidFill>
                <a:latin typeface="Verdana"/>
                <a:cs typeface="Verdana"/>
              </a:rPr>
              <a:t> </a:t>
            </a:r>
            <a:r>
              <a:rPr lang="nl-NL" sz="1200" b="0" spc="-10" dirty="0">
                <a:solidFill>
                  <a:srgbClr val="00BDD6"/>
                </a:solidFill>
                <a:latin typeface="Verdana"/>
                <a:cs typeface="Verdana"/>
              </a:rPr>
              <a:t>Meijerink, Digitale geletterdheid, masterclass iXperium te Arnhem, </a:t>
            </a:r>
            <a:r>
              <a:rPr lang="nl-NL" sz="1200" b="0" dirty="0">
                <a:solidFill>
                  <a:srgbClr val="00BDD6"/>
                </a:solidFill>
                <a:latin typeface="Verdana"/>
                <a:cs typeface="Verdana"/>
              </a:rPr>
              <a:t>dinsdag</a:t>
            </a:r>
            <a:r>
              <a:rPr lang="nl-NL" sz="1200" b="0" spc="-20" dirty="0">
                <a:solidFill>
                  <a:srgbClr val="00BDD6"/>
                </a:solidFill>
                <a:latin typeface="Verdana"/>
                <a:cs typeface="Verdana"/>
              </a:rPr>
              <a:t> </a:t>
            </a:r>
            <a:r>
              <a:rPr lang="nl-NL" sz="1200" b="0" dirty="0">
                <a:solidFill>
                  <a:srgbClr val="00BDD6"/>
                </a:solidFill>
                <a:latin typeface="Verdana"/>
                <a:cs typeface="Verdana"/>
              </a:rPr>
              <a:t>19</a:t>
            </a:r>
            <a:r>
              <a:rPr lang="nl-NL" sz="1200" b="0" spc="-55" dirty="0">
                <a:solidFill>
                  <a:srgbClr val="00BDD6"/>
                </a:solidFill>
                <a:latin typeface="Verdana"/>
                <a:cs typeface="Verdana"/>
              </a:rPr>
              <a:t> </a:t>
            </a:r>
            <a:r>
              <a:rPr lang="nl-NL" sz="1200" b="0" dirty="0">
                <a:solidFill>
                  <a:srgbClr val="00BDD6"/>
                </a:solidFill>
                <a:latin typeface="Verdana"/>
                <a:cs typeface="Verdana"/>
              </a:rPr>
              <a:t>maart</a:t>
            </a:r>
            <a:r>
              <a:rPr lang="nl-NL" sz="1200" b="0" spc="-35" dirty="0">
                <a:solidFill>
                  <a:srgbClr val="00BDD6"/>
                </a:solidFill>
                <a:latin typeface="Verdana"/>
                <a:cs typeface="Verdana"/>
              </a:rPr>
              <a:t> </a:t>
            </a:r>
            <a:r>
              <a:rPr lang="nl-NL" sz="1200" b="0" spc="-20" dirty="0">
                <a:solidFill>
                  <a:srgbClr val="00BDD6"/>
                </a:solidFill>
                <a:latin typeface="Verdana"/>
                <a:cs typeface="Verdana"/>
              </a:rPr>
              <a:t>2024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1" spc="-20" dirty="0">
              <a:solidFill>
                <a:srgbClr val="00BDD6"/>
              </a:solidFill>
              <a:latin typeface="Verdana"/>
              <a:cs typeface="Verdan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1" spc="-20" dirty="0">
                <a:solidFill>
                  <a:srgbClr val="00BDD6"/>
                </a:solidFill>
                <a:latin typeface="Verdana"/>
                <a:cs typeface="Verdana"/>
              </a:rPr>
              <a:t>Ook hier was het iXperium betrokken bij de ontwikkeling van de kerndoelen.</a:t>
            </a:r>
            <a:endParaRPr lang="nl-NL" sz="1200" dirty="0">
              <a:latin typeface="Verdana"/>
              <a:cs typeface="Verdana"/>
            </a:endParaRP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18</a:t>
            </a:fld>
            <a:endParaRPr lang="nl-NL"/>
          </a:p>
        </p:txBody>
      </p:sp>
    </p:spTree>
    <p:extLst>
      <p:ext uri="{BB962C8B-B14F-4D97-AF65-F5344CB8AC3E}">
        <p14:creationId xmlns:p14="http://schemas.microsoft.com/office/powerpoint/2010/main" val="253606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dirty="0">
                <a:solidFill>
                  <a:srgbClr val="00BDD6"/>
                </a:solidFill>
                <a:latin typeface="Verdana"/>
                <a:cs typeface="Verdana"/>
              </a:rPr>
              <a:t>Slide van </a:t>
            </a:r>
            <a:r>
              <a:rPr lang="nl-NL" sz="1200" b="0" dirty="0" err="1">
                <a:solidFill>
                  <a:srgbClr val="00BDD6"/>
                </a:solidFill>
                <a:latin typeface="Verdana"/>
                <a:cs typeface="Verdana"/>
              </a:rPr>
              <a:t>Gäby</a:t>
            </a:r>
            <a:r>
              <a:rPr lang="nl-NL" sz="1200" b="0" spc="-35" dirty="0">
                <a:solidFill>
                  <a:srgbClr val="00BDD6"/>
                </a:solidFill>
                <a:latin typeface="Verdana"/>
                <a:cs typeface="Verdana"/>
              </a:rPr>
              <a:t> </a:t>
            </a:r>
            <a:r>
              <a:rPr lang="nl-NL" sz="1200" b="0" dirty="0">
                <a:solidFill>
                  <a:srgbClr val="00BDD6"/>
                </a:solidFill>
                <a:latin typeface="Verdana"/>
                <a:cs typeface="Verdana"/>
              </a:rPr>
              <a:t>van</a:t>
            </a:r>
            <a:r>
              <a:rPr lang="nl-NL" sz="1200" b="0" spc="-25" dirty="0">
                <a:solidFill>
                  <a:srgbClr val="00BDD6"/>
                </a:solidFill>
                <a:latin typeface="Verdana"/>
                <a:cs typeface="Verdana"/>
              </a:rPr>
              <a:t> </a:t>
            </a:r>
            <a:r>
              <a:rPr lang="nl-NL" sz="1200" b="0" dirty="0">
                <a:solidFill>
                  <a:srgbClr val="00BDD6"/>
                </a:solidFill>
                <a:latin typeface="Verdana"/>
                <a:cs typeface="Verdana"/>
              </a:rPr>
              <a:t>der</a:t>
            </a:r>
            <a:r>
              <a:rPr lang="nl-NL" sz="1200" b="0" spc="-25" dirty="0">
                <a:solidFill>
                  <a:srgbClr val="00BDD6"/>
                </a:solidFill>
                <a:latin typeface="Verdana"/>
                <a:cs typeface="Verdana"/>
              </a:rPr>
              <a:t> </a:t>
            </a:r>
            <a:r>
              <a:rPr lang="nl-NL" sz="1200" b="0" dirty="0">
                <a:solidFill>
                  <a:srgbClr val="00BDD6"/>
                </a:solidFill>
                <a:latin typeface="Verdana"/>
                <a:cs typeface="Verdana"/>
              </a:rPr>
              <a:t>Linde</a:t>
            </a:r>
            <a:r>
              <a:rPr lang="nl-NL" sz="1200" b="0" spc="-35" dirty="0">
                <a:solidFill>
                  <a:srgbClr val="00BDD6"/>
                </a:solidFill>
                <a:latin typeface="Verdana"/>
                <a:cs typeface="Verdana"/>
              </a:rPr>
              <a:t> </a:t>
            </a:r>
            <a:r>
              <a:rPr lang="nl-NL" sz="1200" b="0" dirty="0">
                <a:solidFill>
                  <a:srgbClr val="00BDD6"/>
                </a:solidFill>
                <a:latin typeface="Verdana"/>
                <a:cs typeface="Verdana"/>
              </a:rPr>
              <a:t>–</a:t>
            </a:r>
            <a:r>
              <a:rPr lang="nl-NL" sz="1200" b="0" spc="-50" dirty="0">
                <a:solidFill>
                  <a:srgbClr val="00BDD6"/>
                </a:solidFill>
                <a:latin typeface="Verdana"/>
                <a:cs typeface="Verdana"/>
              </a:rPr>
              <a:t> </a:t>
            </a:r>
            <a:r>
              <a:rPr lang="nl-NL" sz="1200" b="0" spc="-10" dirty="0">
                <a:solidFill>
                  <a:srgbClr val="00BDD6"/>
                </a:solidFill>
                <a:latin typeface="Verdana"/>
                <a:cs typeface="Verdana"/>
              </a:rPr>
              <a:t>Meijerink, Digitale geletterdheid, masterclass iXperium te Arnhem, </a:t>
            </a:r>
            <a:r>
              <a:rPr lang="nl-NL" sz="1200" b="0" dirty="0">
                <a:solidFill>
                  <a:srgbClr val="00BDD6"/>
                </a:solidFill>
                <a:latin typeface="Verdana"/>
                <a:cs typeface="Verdana"/>
              </a:rPr>
              <a:t>dinsdag</a:t>
            </a:r>
            <a:r>
              <a:rPr lang="nl-NL" sz="1200" b="0" spc="-20" dirty="0">
                <a:solidFill>
                  <a:srgbClr val="00BDD6"/>
                </a:solidFill>
                <a:latin typeface="Verdana"/>
                <a:cs typeface="Verdana"/>
              </a:rPr>
              <a:t> </a:t>
            </a:r>
            <a:r>
              <a:rPr lang="nl-NL" sz="1200" b="0" dirty="0">
                <a:solidFill>
                  <a:srgbClr val="00BDD6"/>
                </a:solidFill>
                <a:latin typeface="Verdana"/>
                <a:cs typeface="Verdana"/>
              </a:rPr>
              <a:t>19</a:t>
            </a:r>
            <a:r>
              <a:rPr lang="nl-NL" sz="1200" b="0" spc="-55" dirty="0">
                <a:solidFill>
                  <a:srgbClr val="00BDD6"/>
                </a:solidFill>
                <a:latin typeface="Verdana"/>
                <a:cs typeface="Verdana"/>
              </a:rPr>
              <a:t> </a:t>
            </a:r>
            <a:r>
              <a:rPr lang="nl-NL" sz="1200" b="0" dirty="0">
                <a:solidFill>
                  <a:srgbClr val="00BDD6"/>
                </a:solidFill>
                <a:latin typeface="Verdana"/>
                <a:cs typeface="Verdana"/>
              </a:rPr>
              <a:t>maart</a:t>
            </a:r>
            <a:r>
              <a:rPr lang="nl-NL" sz="1200" b="0" spc="-35" dirty="0">
                <a:solidFill>
                  <a:srgbClr val="00BDD6"/>
                </a:solidFill>
                <a:latin typeface="Verdana"/>
                <a:cs typeface="Verdana"/>
              </a:rPr>
              <a:t> </a:t>
            </a:r>
            <a:r>
              <a:rPr lang="nl-NL" sz="1200" b="0" spc="-20" dirty="0">
                <a:solidFill>
                  <a:srgbClr val="00BDD6"/>
                </a:solidFill>
                <a:latin typeface="Verdana"/>
                <a:cs typeface="Verdana"/>
              </a:rPr>
              <a:t>2024</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spc="-20" dirty="0">
                <a:solidFill>
                  <a:srgbClr val="00BDD6"/>
                </a:solidFill>
                <a:latin typeface="Verdana"/>
                <a:cs typeface="Verdana"/>
              </a:rPr>
              <a:t>Hier zie je hoe de oude invulling van digitale geletterdheid samenhangt met de nieuwe die is geformuleerd op de drie domeinen praktische kennis en vaardigheden, ontwerpen en maken en wisselwerking tussen digitale technologie, digitale media, de mens en de samenleving. </a:t>
            </a:r>
            <a:endParaRPr lang="nl-NL" sz="1200" b="0" dirty="0">
              <a:latin typeface="Verdana"/>
              <a:cs typeface="Verdana"/>
            </a:endParaRPr>
          </a:p>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19</a:t>
            </a:fld>
            <a:endParaRPr lang="nl-NL"/>
          </a:p>
        </p:txBody>
      </p:sp>
    </p:spTree>
    <p:extLst>
      <p:ext uri="{BB962C8B-B14F-4D97-AF65-F5344CB8AC3E}">
        <p14:creationId xmlns:p14="http://schemas.microsoft.com/office/powerpoint/2010/main" val="3426270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b="1" dirty="0">
                <a:solidFill>
                  <a:srgbClr val="00BDD6"/>
                </a:solidFill>
                <a:latin typeface="Verdana"/>
                <a:cs typeface="Verdana"/>
              </a:rPr>
              <a:t>Slide van </a:t>
            </a:r>
            <a:r>
              <a:rPr lang="nl-NL" sz="1200" b="1" dirty="0" err="1">
                <a:solidFill>
                  <a:srgbClr val="00BDD6"/>
                </a:solidFill>
                <a:latin typeface="Verdana"/>
                <a:cs typeface="Verdana"/>
              </a:rPr>
              <a:t>Gäby</a:t>
            </a:r>
            <a:r>
              <a:rPr lang="nl-NL" sz="1200" b="1" spc="-35" dirty="0">
                <a:solidFill>
                  <a:srgbClr val="00BDD6"/>
                </a:solidFill>
                <a:latin typeface="Verdana"/>
                <a:cs typeface="Verdana"/>
              </a:rPr>
              <a:t> </a:t>
            </a:r>
            <a:r>
              <a:rPr lang="nl-NL" sz="1200" b="1" dirty="0">
                <a:solidFill>
                  <a:srgbClr val="00BDD6"/>
                </a:solidFill>
                <a:latin typeface="Verdana"/>
                <a:cs typeface="Verdana"/>
              </a:rPr>
              <a:t>van</a:t>
            </a:r>
            <a:r>
              <a:rPr lang="nl-NL" sz="1200" b="1" spc="-25" dirty="0">
                <a:solidFill>
                  <a:srgbClr val="00BDD6"/>
                </a:solidFill>
                <a:latin typeface="Verdana"/>
                <a:cs typeface="Verdana"/>
              </a:rPr>
              <a:t> </a:t>
            </a:r>
            <a:r>
              <a:rPr lang="nl-NL" sz="1200" b="1" dirty="0">
                <a:solidFill>
                  <a:srgbClr val="00BDD6"/>
                </a:solidFill>
                <a:latin typeface="Verdana"/>
                <a:cs typeface="Verdana"/>
              </a:rPr>
              <a:t>der</a:t>
            </a:r>
            <a:r>
              <a:rPr lang="nl-NL" sz="1200" b="1" spc="-25" dirty="0">
                <a:solidFill>
                  <a:srgbClr val="00BDD6"/>
                </a:solidFill>
                <a:latin typeface="Verdana"/>
                <a:cs typeface="Verdana"/>
              </a:rPr>
              <a:t> </a:t>
            </a:r>
            <a:r>
              <a:rPr lang="nl-NL" sz="1200" b="1" dirty="0">
                <a:solidFill>
                  <a:srgbClr val="00BDD6"/>
                </a:solidFill>
                <a:latin typeface="Verdana"/>
                <a:cs typeface="Verdana"/>
              </a:rPr>
              <a:t>Linde</a:t>
            </a:r>
            <a:r>
              <a:rPr lang="nl-NL" sz="1200" b="1" spc="-35" dirty="0">
                <a:solidFill>
                  <a:srgbClr val="00BDD6"/>
                </a:solidFill>
                <a:latin typeface="Verdana"/>
                <a:cs typeface="Verdana"/>
              </a:rPr>
              <a:t> </a:t>
            </a:r>
            <a:r>
              <a:rPr lang="nl-NL" sz="1200" b="1" dirty="0">
                <a:solidFill>
                  <a:srgbClr val="00BDD6"/>
                </a:solidFill>
                <a:latin typeface="Verdana"/>
                <a:cs typeface="Verdana"/>
              </a:rPr>
              <a:t>–</a:t>
            </a:r>
            <a:r>
              <a:rPr lang="nl-NL" sz="1200" b="1" spc="-50" dirty="0">
                <a:solidFill>
                  <a:srgbClr val="00BDD6"/>
                </a:solidFill>
                <a:latin typeface="Verdana"/>
                <a:cs typeface="Verdana"/>
              </a:rPr>
              <a:t> </a:t>
            </a:r>
            <a:r>
              <a:rPr lang="nl-NL" sz="1200" b="1" spc="-10" dirty="0">
                <a:solidFill>
                  <a:srgbClr val="00BDD6"/>
                </a:solidFill>
                <a:latin typeface="Verdana"/>
                <a:cs typeface="Verdana"/>
              </a:rPr>
              <a:t>Meijerink, Digitale geletterdheid, masterclass iXperium te Arnhem, </a:t>
            </a:r>
            <a:r>
              <a:rPr lang="nl-NL" sz="1200" b="1" dirty="0">
                <a:solidFill>
                  <a:srgbClr val="00BDD6"/>
                </a:solidFill>
                <a:latin typeface="Verdana"/>
                <a:cs typeface="Verdana"/>
              </a:rPr>
              <a:t>dinsdag</a:t>
            </a:r>
            <a:r>
              <a:rPr lang="nl-NL" sz="1200" b="1" spc="-20" dirty="0">
                <a:solidFill>
                  <a:srgbClr val="00BDD6"/>
                </a:solidFill>
                <a:latin typeface="Verdana"/>
                <a:cs typeface="Verdana"/>
              </a:rPr>
              <a:t> </a:t>
            </a:r>
            <a:r>
              <a:rPr lang="nl-NL" sz="1200" b="1" dirty="0">
                <a:solidFill>
                  <a:srgbClr val="00BDD6"/>
                </a:solidFill>
                <a:latin typeface="Verdana"/>
                <a:cs typeface="Verdana"/>
              </a:rPr>
              <a:t>19</a:t>
            </a:r>
            <a:r>
              <a:rPr lang="nl-NL" sz="1200" b="1" spc="-55" dirty="0">
                <a:solidFill>
                  <a:srgbClr val="00BDD6"/>
                </a:solidFill>
                <a:latin typeface="Verdana"/>
                <a:cs typeface="Verdana"/>
              </a:rPr>
              <a:t> </a:t>
            </a:r>
            <a:r>
              <a:rPr lang="nl-NL" sz="1200" b="1" dirty="0">
                <a:solidFill>
                  <a:srgbClr val="00BDD6"/>
                </a:solidFill>
                <a:latin typeface="Verdana"/>
                <a:cs typeface="Verdana"/>
              </a:rPr>
              <a:t>maart</a:t>
            </a:r>
            <a:r>
              <a:rPr lang="nl-NL" sz="1200" b="1" spc="-35" dirty="0">
                <a:solidFill>
                  <a:srgbClr val="00BDD6"/>
                </a:solidFill>
                <a:latin typeface="Verdana"/>
                <a:cs typeface="Verdana"/>
              </a:rPr>
              <a:t> </a:t>
            </a:r>
            <a:r>
              <a:rPr lang="nl-NL" sz="1200" b="1" spc="-20" dirty="0">
                <a:solidFill>
                  <a:srgbClr val="00BDD6"/>
                </a:solidFill>
                <a:latin typeface="Verdana"/>
                <a:cs typeface="Verdana"/>
              </a:rPr>
              <a:t>2024</a:t>
            </a:r>
            <a:endParaRPr lang="nl-NL" sz="1200" dirty="0">
              <a:latin typeface="Verdana"/>
              <a:cs typeface="Verdana"/>
            </a:endParaRPr>
          </a:p>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20</a:t>
            </a:fld>
            <a:endParaRPr lang="nl-NL"/>
          </a:p>
        </p:txBody>
      </p:sp>
    </p:spTree>
    <p:extLst>
      <p:ext uri="{BB962C8B-B14F-4D97-AF65-F5344CB8AC3E}">
        <p14:creationId xmlns:p14="http://schemas.microsoft.com/office/powerpoint/2010/main" val="299486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rPr>
              <a:t>De onderwijsspecialisten ontwikkelden competentieprofielen die door P&amp;O gebruikt worden binnen DOS. Er zijn verschillende niveaus binnen elk profiel, maar de ICT competenties zijn hetzelfde voor elk niveau. Voor ondersteuners zit hier wel verschil in, zie de volgende dia.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rPr>
              <a:t>Dat is een vereenvoudigd competentieprofiel maar bruikbaar en </a:t>
            </a:r>
            <a:r>
              <a:rPr lang="nl-NL" sz="1800" b="1" dirty="0">
                <a:effectLst/>
                <a:latin typeface="Segoe UI" panose="020B0502040204020203" pitchFamily="34" charset="0"/>
              </a:rPr>
              <a:t>een mooi voorbeeld hoe je als school competentieprofielen eigen kunt maken </a:t>
            </a:r>
            <a:r>
              <a:rPr lang="nl-NL" sz="1800" dirty="0">
                <a:effectLst/>
                <a:latin typeface="Segoe UI" panose="020B0502040204020203" pitchFamily="34" charset="0"/>
              </a:rPr>
              <a:t>voor het gebruik in de organisatie. Het blijft wel een levend document: de eisen die aan mensen de digitale samenleving worden gesteld, en binnen het onderwijs vormgeven aan de voorbereiding van de leerlingen op de digitale samenleving veranderen voortdurend. </a:t>
            </a:r>
            <a:endParaRPr lang="nl-NL" sz="1800" dirty="0">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22</a:t>
            </a:fld>
            <a:endParaRPr lang="nl-NL"/>
          </a:p>
        </p:txBody>
      </p:sp>
    </p:spTree>
    <p:extLst>
      <p:ext uri="{BB962C8B-B14F-4D97-AF65-F5344CB8AC3E}">
        <p14:creationId xmlns:p14="http://schemas.microsoft.com/office/powerpoint/2010/main" val="2457287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23</a:t>
            </a:fld>
            <a:endParaRPr lang="nl-NL"/>
          </a:p>
        </p:txBody>
      </p:sp>
    </p:spTree>
    <p:extLst>
      <p:ext uri="{BB962C8B-B14F-4D97-AF65-F5344CB8AC3E}">
        <p14:creationId xmlns:p14="http://schemas.microsoft.com/office/powerpoint/2010/main" val="276773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 typeface="Arial" panose="020B0604020202020204" pitchFamily="34" charset="0"/>
              <a:buChar char="•"/>
            </a:pPr>
            <a:r>
              <a:rPr lang="nl-NL" dirty="0" err="1"/>
              <a:t>DigComp</a:t>
            </a:r>
            <a:r>
              <a:rPr lang="nl-NL" dirty="0"/>
              <a:t> - </a:t>
            </a:r>
            <a:r>
              <a:rPr lang="nl-NL" sz="2400" dirty="0"/>
              <a:t>Instrument zelfscan</a:t>
            </a:r>
          </a:p>
          <a:p>
            <a:pPr marL="342900" indent="-342900">
              <a:buFont typeface="Arial" panose="020B0604020202020204" pitchFamily="34" charset="0"/>
              <a:buChar char="•"/>
            </a:pPr>
            <a:r>
              <a:rPr lang="nl-NL" dirty="0"/>
              <a:t>HAN Competenties </a:t>
            </a:r>
            <a:r>
              <a:rPr lang="nl-NL" dirty="0" err="1"/>
              <a:t>Digi</a:t>
            </a:r>
            <a:r>
              <a:rPr lang="nl-NL" dirty="0"/>
              <a:t>- en datavaardigheid</a:t>
            </a:r>
          </a:p>
          <a:p>
            <a:pPr marL="342900" indent="-342900">
              <a:buFont typeface="Arial" panose="020B0604020202020204" pitchFamily="34" charset="0"/>
              <a:buChar char="•"/>
            </a:pPr>
            <a:r>
              <a:rPr lang="nl-NL" dirty="0"/>
              <a:t>Raamwerk Docentcompetenties onderwijs met ict</a:t>
            </a:r>
          </a:p>
          <a:p>
            <a:pPr marL="342900" indent="-342900">
              <a:buFont typeface="Arial" panose="020B0604020202020204" pitchFamily="34" charset="0"/>
              <a:buChar char="•"/>
            </a:pPr>
            <a:r>
              <a:rPr lang="nl-NL" dirty="0"/>
              <a:t>Competentieset Leidinggeven aan onderwijsinnovatie met ict</a:t>
            </a:r>
          </a:p>
          <a:p>
            <a:pPr marL="342900" indent="-342900">
              <a:buFont typeface="Arial" panose="020B0604020202020204" pitchFamily="34" charset="0"/>
              <a:buChar char="•"/>
            </a:pPr>
            <a:r>
              <a:rPr lang="nl-NL" dirty="0"/>
              <a:t>Competentieset voor studenten Pabo (JK) LUKS</a:t>
            </a:r>
          </a:p>
          <a:p>
            <a:pPr marL="342900" indent="-342900">
              <a:buFont typeface="Arial" panose="020B0604020202020204" pitchFamily="34" charset="0"/>
              <a:buChar char="•"/>
            </a:pPr>
            <a:r>
              <a:rPr lang="nl-NL" dirty="0"/>
              <a:t>SLO</a:t>
            </a:r>
          </a:p>
          <a:p>
            <a:pPr marL="342900" indent="-342900">
              <a:buFont typeface="Arial" panose="020B0604020202020204" pitchFamily="34" charset="0"/>
              <a:buChar char="•"/>
            </a:pPr>
            <a:r>
              <a:rPr lang="nl-NL" dirty="0"/>
              <a:t>(Onderwijsspecialisten)</a:t>
            </a:r>
          </a:p>
          <a:p>
            <a:pPr marL="342900" indent="-342900">
              <a:buFont typeface="Arial" panose="020B0604020202020204" pitchFamily="34" charset="0"/>
              <a:buChar char="•"/>
            </a:pPr>
            <a:r>
              <a:rPr lang="nl-NL" dirty="0"/>
              <a:t>ISTE</a:t>
            </a:r>
          </a:p>
          <a:p>
            <a:pPr marL="342900" indent="-342900">
              <a:buFont typeface="Arial" panose="020B0604020202020204" pitchFamily="34" charset="0"/>
              <a:buChar char="•"/>
            </a:pPr>
            <a:r>
              <a:rPr lang="nl-NL" dirty="0"/>
              <a:t>Kinderopvang</a:t>
            </a:r>
          </a:p>
          <a:p>
            <a:pPr marL="342900" indent="-342900">
              <a:buFont typeface="Arial" panose="020B0604020202020204" pitchFamily="34" charset="0"/>
              <a:buChar char="•"/>
            </a:pPr>
            <a:endParaRPr lang="nl-NL" dirty="0"/>
          </a:p>
          <a:p>
            <a:pPr marL="0" indent="0">
              <a:buFont typeface="Arial" panose="020B0604020202020204" pitchFamily="34" charset="0"/>
              <a:buNone/>
            </a:pPr>
            <a:r>
              <a:rPr lang="nl-NL" dirty="0"/>
              <a:t>Het </a:t>
            </a:r>
            <a:r>
              <a:rPr lang="nl-NL" dirty="0" err="1"/>
              <a:t>iXperiumnetwerk</a:t>
            </a:r>
            <a:r>
              <a:rPr lang="nl-NL" dirty="0"/>
              <a:t> is betrokken bij de ontwikkeling van een groot deel van deze competentieprofielen. En de competentieprofielen blijven ook steeds in ontwikkeling. </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4</a:t>
            </a:fld>
            <a:endParaRPr lang="nl-NL"/>
          </a:p>
        </p:txBody>
      </p:sp>
    </p:spTree>
    <p:extLst>
      <p:ext uri="{BB962C8B-B14F-4D97-AF65-F5344CB8AC3E}">
        <p14:creationId xmlns:p14="http://schemas.microsoft.com/office/powerpoint/2010/main" val="1366770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dirty="0"/>
              <a:t>Ontwikkelen van competenties voor leidinggeven aan onderwijsinnovaties voor het beroepsonderwijs en het complexe ecosysteem daarvan</a:t>
            </a:r>
          </a:p>
          <a:p>
            <a:pPr marL="285750" indent="-285750">
              <a:buFont typeface="Arial" panose="020B0604020202020204" pitchFamily="34" charset="0"/>
              <a:buChar char="•"/>
            </a:pPr>
            <a:r>
              <a:rPr lang="nl-NL" dirty="0"/>
              <a:t>Updaten </a:t>
            </a:r>
            <a:r>
              <a:rPr lang="nl-NL" dirty="0" err="1"/>
              <a:t>adhv</a:t>
            </a:r>
            <a:r>
              <a:rPr lang="nl-NL" dirty="0"/>
              <a:t> internationale competentieprofielen en actuele kennis over transformatief leiderschap en leidinggeven aan de digitale transformatie</a:t>
            </a:r>
          </a:p>
          <a:p>
            <a:pPr marL="285750" indent="-285750">
              <a:buFont typeface="Arial" panose="020B0604020202020204" pitchFamily="34" charset="0"/>
              <a:buChar char="•"/>
            </a:pPr>
            <a:r>
              <a:rPr lang="nl-NL" dirty="0"/>
              <a:t>Geeft handvatten om de competentieprofielen voor leidinggeven aan onderwijsinnovatie met ict in het PO ook te updaten. Daarvoor bestaat wel al het volgende competentieprofiel -&gt; volgende dia</a:t>
            </a:r>
          </a:p>
        </p:txBody>
      </p:sp>
      <p:sp>
        <p:nvSpPr>
          <p:cNvPr id="4" name="Tijdelijke aanduiding voor dianummer 3"/>
          <p:cNvSpPr>
            <a:spLocks noGrp="1"/>
          </p:cNvSpPr>
          <p:nvPr>
            <p:ph type="sldNum" sz="quarter" idx="5"/>
          </p:nvPr>
        </p:nvSpPr>
        <p:spPr/>
        <p:txBody>
          <a:bodyPr/>
          <a:lstStyle/>
          <a:p>
            <a:fld id="{B8B11F31-43DD-4515-B4B8-1D65844E5A8D}" type="slidenum">
              <a:rPr lang="nl-NL" smtClean="0"/>
              <a:t>24</a:t>
            </a:fld>
            <a:endParaRPr lang="nl-NL"/>
          </a:p>
        </p:txBody>
      </p:sp>
    </p:spTree>
    <p:extLst>
      <p:ext uri="{BB962C8B-B14F-4D97-AF65-F5344CB8AC3E}">
        <p14:creationId xmlns:p14="http://schemas.microsoft.com/office/powerpoint/2010/main" val="2230854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Set uit 2019, nog steeds relevant en bruikbaar, maar kan wat versterkt worden met kennis over o.a. computational thinking en transformatief leiderschap dat in het nieuwe raamwerk verder uitgewerkt wordt.</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25</a:t>
            </a:fld>
            <a:endParaRPr lang="nl-NL"/>
          </a:p>
        </p:txBody>
      </p:sp>
    </p:spTree>
    <p:extLst>
      <p:ext uri="{BB962C8B-B14F-4D97-AF65-F5344CB8AC3E}">
        <p14:creationId xmlns:p14="http://schemas.microsoft.com/office/powerpoint/2010/main" val="1400131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Bron</a:t>
            </a:r>
            <a:r>
              <a:rPr lang="en-US" dirty="0"/>
              <a:t> </a:t>
            </a:r>
            <a:r>
              <a:rPr lang="en-US" dirty="0" err="1"/>
              <a:t>plaatje</a:t>
            </a:r>
            <a:r>
              <a:rPr lang="en-US" dirty="0"/>
              <a:t>: </a:t>
            </a:r>
          </a:p>
          <a:p>
            <a:r>
              <a:rPr lang="en-US" dirty="0"/>
              <a:t>Image by &lt;a </a:t>
            </a:r>
            <a:r>
              <a:rPr lang="en-US" dirty="0" err="1"/>
              <a:t>href</a:t>
            </a:r>
            <a:r>
              <a:rPr lang="en-US" dirty="0"/>
              <a:t>="https://www.freepik.com/free-psd/bird-silhouette-illustration_136947696.htm#query=flying%20birds&amp;position=0&amp;from_view=keyword&amp;track=ais&amp;uuid=8b88b1b5-8bf0-4133-8b37-d78a7c8c946d"&gt;Freepik&lt;/a&gt;</a:t>
            </a:r>
            <a:endParaRPr lang="nl-NL" dirty="0"/>
          </a:p>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26</a:t>
            </a:fld>
            <a:endParaRPr lang="nl-NL"/>
          </a:p>
        </p:txBody>
      </p:sp>
    </p:spTree>
    <p:extLst>
      <p:ext uri="{BB962C8B-B14F-4D97-AF65-F5344CB8AC3E}">
        <p14:creationId xmlns:p14="http://schemas.microsoft.com/office/powerpoint/2010/main" val="3415038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Sommige links/profielen zijn in deze presentatie niet genoemd, maar voor naslagwerk alsnog toegevoegd hier.</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28</a:t>
            </a:fld>
            <a:endParaRPr lang="nl-NL"/>
          </a:p>
        </p:txBody>
      </p:sp>
    </p:spTree>
    <p:extLst>
      <p:ext uri="{BB962C8B-B14F-4D97-AF65-F5344CB8AC3E}">
        <p14:creationId xmlns:p14="http://schemas.microsoft.com/office/powerpoint/2010/main" val="383165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competentieprofielen hebben een doel en doelgroep en context, soms zijn ze gericht op de leerling, de student. Soms op het beroep of het niveau waarop iemand opereert. </a:t>
            </a:r>
          </a:p>
          <a:p>
            <a:r>
              <a:rPr lang="nl-NL" dirty="0"/>
              <a:t>De doelgroep, het doel van het profiel en voortschrijdend inzicht zorgen voor verschillen tussen de profielen.</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5</a:t>
            </a:fld>
            <a:endParaRPr lang="nl-NL"/>
          </a:p>
        </p:txBody>
      </p:sp>
    </p:spTree>
    <p:extLst>
      <p:ext uri="{BB962C8B-B14F-4D97-AF65-F5344CB8AC3E}">
        <p14:creationId xmlns:p14="http://schemas.microsoft.com/office/powerpoint/2010/main" val="316788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profielen waar we vandaag specifiek doorheen lopen (1 t/m 6, 7 komt in workshop aan bod)</a:t>
            </a:r>
          </a:p>
          <a:p>
            <a:endParaRPr lang="nl-NL" dirty="0"/>
          </a:p>
          <a:p>
            <a:r>
              <a:rPr lang="nl-NL" dirty="0"/>
              <a:t>Bij de </a:t>
            </a:r>
            <a:r>
              <a:rPr lang="nl-NL" dirty="0" err="1"/>
              <a:t>digcomp</a:t>
            </a:r>
            <a:r>
              <a:rPr lang="nl-NL" dirty="0"/>
              <a:t>: Aan de </a:t>
            </a:r>
            <a:r>
              <a:rPr lang="nl-NL" dirty="0" err="1"/>
              <a:t>digcomp</a:t>
            </a:r>
            <a:r>
              <a:rPr lang="nl-NL" dirty="0"/>
              <a:t> hebben we al even geproefd met behulp aan de hand van de zelfscan die op de laptops is gemaakt. Best pittige materie zoals het nu in het Europese competentieprofiel voor de burger is opgenomen.</a:t>
            </a:r>
          </a:p>
          <a:p>
            <a:r>
              <a:rPr lang="nl-NL" dirty="0"/>
              <a:t>Meer lokaal kennen we de HAN-competentieset: ook een </a:t>
            </a:r>
            <a:r>
              <a:rPr lang="nl-NL" dirty="0" err="1"/>
              <a:t>HBO-instelling</a:t>
            </a:r>
            <a:r>
              <a:rPr lang="nl-NL" dirty="0"/>
              <a:t> denkt na over wat zij als instelling aan de studenten zouden moeten meegeven. De HAN heeft daarvoor een competentieprofiel ontwikkeld op </a:t>
            </a:r>
            <a:r>
              <a:rPr lang="nl-NL" dirty="0" err="1"/>
              <a:t>HBO-niveau</a:t>
            </a:r>
            <a:r>
              <a:rPr lang="nl-NL" dirty="0"/>
              <a:t>, geldend voor de werktuigbouwkundige, de laborant, de verpleger, de hulpverlener en de leraar. Voor de lerarenopleidingen geldt we leerlingen digitale geletterdheid moeten bijbrengen, daarvoor zijn de conceptkerndoelen van het SLO een belangrijke basis samen met het raamwerk voor docentcompetenties onderwijs met ict in het hoger onderwijs. Het bijt elkaar overigens niet natuurlijk.</a:t>
            </a:r>
          </a:p>
          <a:p>
            <a:r>
              <a:rPr lang="nl-NL" dirty="0"/>
              <a:t>De pabo heeft dit vervolgens omgezet naar LUKS: leeruitkomsten, De Onderwijsspecialisten hebben voor hun eigen organisatie een profiel beschreven als handvat binnen de organisatie. </a:t>
            </a:r>
          </a:p>
          <a:p>
            <a:r>
              <a:rPr lang="nl-NL" dirty="0"/>
              <a:t>Voor leidinggevenden, want zij zijn cruciaal in dit verhaal, is er een competentieset voor leren en lesgeven met ict in het PO.</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6</a:t>
            </a:fld>
            <a:endParaRPr lang="nl-NL"/>
          </a:p>
        </p:txBody>
      </p:sp>
    </p:spTree>
    <p:extLst>
      <p:ext uri="{BB962C8B-B14F-4D97-AF65-F5344CB8AC3E}">
        <p14:creationId xmlns:p14="http://schemas.microsoft.com/office/powerpoint/2010/main" val="359220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Bevat</a:t>
            </a:r>
            <a:r>
              <a:rPr lang="en-US" dirty="0">
                <a:cs typeface="Calibri"/>
              </a:rPr>
              <a:t> het </a:t>
            </a:r>
            <a:r>
              <a:rPr lang="en-US" dirty="0" err="1">
                <a:cs typeface="Calibri"/>
              </a:rPr>
              <a:t>competentieprofiel</a:t>
            </a:r>
            <a:r>
              <a:rPr lang="en-US" dirty="0">
                <a:cs typeface="Calibri"/>
              </a:rPr>
              <a:t> </a:t>
            </a:r>
            <a:r>
              <a:rPr lang="en-US" dirty="0" err="1">
                <a:cs typeface="Calibri"/>
              </a:rPr>
              <a:t>voor</a:t>
            </a:r>
            <a:r>
              <a:rPr lang="en-US" dirty="0">
                <a:cs typeface="Calibri"/>
              </a:rPr>
              <a:t> de </a:t>
            </a:r>
            <a:r>
              <a:rPr lang="en-US" dirty="0" err="1">
                <a:cs typeface="Calibri"/>
              </a:rPr>
              <a:t>Europese</a:t>
            </a:r>
            <a:r>
              <a:rPr lang="en-US" dirty="0">
                <a:cs typeface="Calibri"/>
              </a:rPr>
              <a:t> burger. </a:t>
            </a:r>
            <a:r>
              <a:rPr lang="en-US" dirty="0" err="1">
                <a:cs typeface="Calibri"/>
              </a:rPr>
              <a:t>Wordt</a:t>
            </a:r>
            <a:r>
              <a:rPr lang="en-US" dirty="0">
                <a:cs typeface="Calibri"/>
              </a:rPr>
              <a:t> steeds </a:t>
            </a:r>
            <a:r>
              <a:rPr lang="en-US" dirty="0" err="1">
                <a:cs typeface="Calibri"/>
              </a:rPr>
              <a:t>geüpdatet</a:t>
            </a:r>
            <a:r>
              <a:rPr lang="en-US" dirty="0">
                <a:cs typeface="Calibri"/>
              </a:rPr>
              <a:t>, 2.2 is de </a:t>
            </a:r>
            <a:r>
              <a:rPr lang="en-US" dirty="0" err="1">
                <a:cs typeface="Calibri"/>
              </a:rPr>
              <a:t>meest</a:t>
            </a:r>
            <a:r>
              <a:rPr lang="en-US" dirty="0">
                <a:cs typeface="Calibri"/>
              </a:rPr>
              <a:t> </a:t>
            </a:r>
            <a:r>
              <a:rPr lang="en-US" dirty="0" err="1">
                <a:cs typeface="Calibri"/>
              </a:rPr>
              <a:t>recente</a:t>
            </a:r>
            <a:r>
              <a:rPr lang="en-US" dirty="0">
                <a:cs typeface="Calibri"/>
              </a:rPr>
              <a:t> </a:t>
            </a:r>
            <a:r>
              <a:rPr lang="en-US" dirty="0" err="1">
                <a:cs typeface="Calibri"/>
              </a:rPr>
              <a:t>versie</a:t>
            </a:r>
            <a:r>
              <a:rPr lang="en-US" dirty="0">
                <a:cs typeface="Calibri"/>
              </a:rPr>
              <a:t>. Die </a:t>
            </a:r>
            <a:r>
              <a:rPr lang="en-US" dirty="0" err="1">
                <a:cs typeface="Calibri"/>
              </a:rPr>
              <a:t>hebben</a:t>
            </a:r>
            <a:r>
              <a:rPr lang="en-US" dirty="0">
                <a:cs typeface="Calibri"/>
              </a:rPr>
              <a:t> we (iXperium) </a:t>
            </a:r>
            <a:r>
              <a:rPr lang="en-US" dirty="0" err="1">
                <a:cs typeface="Calibri"/>
              </a:rPr>
              <a:t>naar</a:t>
            </a:r>
            <a:r>
              <a:rPr lang="en-US" dirty="0">
                <a:cs typeface="Calibri"/>
              </a:rPr>
              <a:t> het </a:t>
            </a:r>
            <a:r>
              <a:rPr lang="en-US" dirty="0" err="1">
                <a:cs typeface="Calibri"/>
              </a:rPr>
              <a:t>Nederlands</a:t>
            </a:r>
            <a:r>
              <a:rPr lang="en-US" dirty="0">
                <a:cs typeface="Calibri"/>
              </a:rPr>
              <a:t> </a:t>
            </a:r>
            <a:r>
              <a:rPr lang="en-US" dirty="0" err="1">
                <a:cs typeface="Calibri"/>
              </a:rPr>
              <a:t>vertaald</a:t>
            </a:r>
            <a:r>
              <a:rPr lang="en-US" dirty="0">
                <a:cs typeface="Calibri"/>
              </a:rPr>
              <a:t>.</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7</a:t>
            </a:fld>
            <a:endParaRPr lang="nl-NL"/>
          </a:p>
        </p:txBody>
      </p:sp>
    </p:spTree>
    <p:extLst>
      <p:ext uri="{BB962C8B-B14F-4D97-AF65-F5344CB8AC3E}">
        <p14:creationId xmlns:p14="http://schemas.microsoft.com/office/powerpoint/2010/main" val="418813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8</a:t>
            </a:fld>
            <a:endParaRPr lang="nl-NL"/>
          </a:p>
        </p:txBody>
      </p:sp>
    </p:spTree>
    <p:extLst>
      <p:ext uri="{BB962C8B-B14F-4D97-AF65-F5344CB8AC3E}">
        <p14:creationId xmlns:p14="http://schemas.microsoft.com/office/powerpoint/2010/main" val="334402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 je de 5 competentiegebieden met daaronder de specifieke </a:t>
            </a:r>
            <a:r>
              <a:rPr lang="nl-NL" dirty="0" err="1"/>
              <a:t>compententies</a:t>
            </a:r>
            <a:r>
              <a:rPr lang="nl-NL" dirty="0"/>
              <a:t> uit de vertaling die beschikbaar is op de site van het iXperium.</a:t>
            </a:r>
          </a:p>
          <a:p>
            <a:pPr marL="285750" indent="-285750">
              <a:buFont typeface="Arial" panose="020B0604020202020204" pitchFamily="34" charset="0"/>
              <a:buChar char="•"/>
            </a:pPr>
            <a:r>
              <a:rPr lang="nl-NL" sz="1200" dirty="0">
                <a:latin typeface="Source Sans Pro" panose="020B0503030403020204" pitchFamily="34" charset="0"/>
              </a:rPr>
              <a:t>Wordt als standaardwerk gebruikt voor het ontwikkelen van onderwijs en onderzoeksinstrumenten</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9</a:t>
            </a:fld>
            <a:endParaRPr lang="nl-NL"/>
          </a:p>
        </p:txBody>
      </p:sp>
    </p:spTree>
    <p:extLst>
      <p:ext uri="{BB962C8B-B14F-4D97-AF65-F5344CB8AC3E}">
        <p14:creationId xmlns:p14="http://schemas.microsoft.com/office/powerpoint/2010/main" val="93283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hanteren bij de afname van de zelfscan de volgende indeling: die komt overeen met de EQF en de NLQF, Europese standaarden en de Nederlandse standaard daarbij. Het is niet alleen afhankelijk van je opleidingsniveau wat je nodig hebt in je beroep, bij specifieke beroepen, bijvoorbeeld ondersteuner van leren en lesgeven met ict moet je dus naar rechts opschuiven.</a:t>
            </a:r>
          </a:p>
          <a:p>
            <a:r>
              <a:rPr lang="nl-NL" dirty="0"/>
              <a:t>Het mooie van de </a:t>
            </a:r>
            <a:r>
              <a:rPr lang="nl-NL" dirty="0" err="1"/>
              <a:t>digcomp</a:t>
            </a:r>
            <a:r>
              <a:rPr lang="nl-NL" dirty="0"/>
              <a:t> is dat het verschillende competentiegebieden en verschillende niveaus hanteert voor de burger in de Europese samenleving.</a:t>
            </a:r>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10</a:t>
            </a:fld>
            <a:endParaRPr lang="nl-NL"/>
          </a:p>
        </p:txBody>
      </p:sp>
    </p:spTree>
    <p:extLst>
      <p:ext uri="{BB962C8B-B14F-4D97-AF65-F5344CB8AC3E}">
        <p14:creationId xmlns:p14="http://schemas.microsoft.com/office/powerpoint/2010/main" val="371037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zelfscan is een toetsinstrument, het zou mooi zijn als op den duur dit voor zoveel mogelijk groepen beschikbaar komt. Relevant om inzicht te hebben in de digitale geletterdheid van jezelf, de leerlingen en de leraren om te zien waar de actie moet worden ingezet.</a:t>
            </a:r>
          </a:p>
          <a:p>
            <a:endParaRPr lang="nl-NL" dirty="0"/>
          </a:p>
          <a:p>
            <a:r>
              <a:rPr lang="nl-NL" dirty="0"/>
              <a:t>De zelfscan wordt uiteraard nog doorontwikkeld, bij interesse kan contact worden opgenomen met Carolien van Rens.</a:t>
            </a:r>
          </a:p>
          <a:p>
            <a:endParaRPr lang="nl-NL" dirty="0"/>
          </a:p>
        </p:txBody>
      </p:sp>
      <p:sp>
        <p:nvSpPr>
          <p:cNvPr id="4" name="Tijdelijke aanduiding voor dianummer 3"/>
          <p:cNvSpPr>
            <a:spLocks noGrp="1"/>
          </p:cNvSpPr>
          <p:nvPr>
            <p:ph type="sldNum" sz="quarter" idx="5"/>
          </p:nvPr>
        </p:nvSpPr>
        <p:spPr/>
        <p:txBody>
          <a:bodyPr/>
          <a:lstStyle/>
          <a:p>
            <a:fld id="{ED13D37E-3C59-5441-A0F8-8724A07D5099}" type="slidenum">
              <a:rPr lang="nl-NL" smtClean="0"/>
              <a:t>11</a:t>
            </a:fld>
            <a:endParaRPr lang="nl-NL"/>
          </a:p>
        </p:txBody>
      </p:sp>
    </p:spTree>
    <p:extLst>
      <p:ext uri="{BB962C8B-B14F-4D97-AF65-F5344CB8AC3E}">
        <p14:creationId xmlns:p14="http://schemas.microsoft.com/office/powerpoint/2010/main" val="3926962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57200" y="2586038"/>
            <a:ext cx="8001000" cy="651403"/>
          </a:xfrm>
        </p:spPr>
        <p:txBody>
          <a:bodyPr anchor="b" anchorCtr="0"/>
          <a:lstStyle>
            <a:lvl1pPr>
              <a:defRPr b="1"/>
            </a:lvl1pPr>
          </a:lstStyle>
          <a:p>
            <a:r>
              <a:rPr lang="nl-NL"/>
              <a:t>Klik om stijl te bewerken</a:t>
            </a:r>
          </a:p>
        </p:txBody>
      </p:sp>
      <p:sp>
        <p:nvSpPr>
          <p:cNvPr id="3" name="Subtitel 2"/>
          <p:cNvSpPr>
            <a:spLocks noGrp="1"/>
          </p:cNvSpPr>
          <p:nvPr>
            <p:ph type="subTitle" idx="1"/>
          </p:nvPr>
        </p:nvSpPr>
        <p:spPr>
          <a:xfrm>
            <a:off x="457200" y="3321468"/>
            <a:ext cx="8001000" cy="1314450"/>
          </a:xfrm>
        </p:spPr>
        <p:txBody>
          <a:bodyPr/>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6" name="Tijdelijke aanduiding voor dianummer 5"/>
          <p:cNvSpPr>
            <a:spLocks noGrp="1"/>
          </p:cNvSpPr>
          <p:nvPr>
            <p:ph type="sldNum" sz="quarter" idx="12"/>
          </p:nvPr>
        </p:nvSpPr>
        <p:spPr/>
        <p:txBody>
          <a:bodyPr/>
          <a:lstStyle/>
          <a:p>
            <a:fld id="{15309C9A-9153-D140-8D35-DF291FF50819}" type="slidenum">
              <a:rPr lang="nl-NL" smtClean="0"/>
              <a:t>‹nr.›</a:t>
            </a:fld>
            <a:endParaRPr lang="nl-NL"/>
          </a:p>
        </p:txBody>
      </p:sp>
      <p:pic>
        <p:nvPicPr>
          <p:cNvPr id="7" name="IXP-animatie-9-sat160HB.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
            <a:ext cx="9144000" cy="2495550"/>
          </a:xfrm>
          <a:prstGeom prst="rect">
            <a:avLst/>
          </a:prstGeom>
        </p:spPr>
      </p:pic>
    </p:spTree>
    <p:extLst>
      <p:ext uri="{BB962C8B-B14F-4D97-AF65-F5344CB8AC3E}">
        <p14:creationId xmlns:p14="http://schemas.microsoft.com/office/powerpoint/2010/main" val="5485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3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15309C9A-9153-D140-8D35-DF291FF50819}" type="slidenum">
              <a:rPr lang="nl-NL" smtClean="0"/>
              <a:t>‹nr.›</a:t>
            </a:fld>
            <a:endParaRPr lang="nl-NL"/>
          </a:p>
        </p:txBody>
      </p:sp>
    </p:spTree>
    <p:extLst>
      <p:ext uri="{BB962C8B-B14F-4D97-AF65-F5344CB8AC3E}">
        <p14:creationId xmlns:p14="http://schemas.microsoft.com/office/powerpoint/2010/main" val="313691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15309C9A-9153-D140-8D35-DF291FF50819}" type="slidenum">
              <a:rPr lang="nl-NL" smtClean="0"/>
              <a:t>‹nr.›</a:t>
            </a:fld>
            <a:endParaRPr lang="nl-NL"/>
          </a:p>
        </p:txBody>
      </p:sp>
    </p:spTree>
    <p:extLst>
      <p:ext uri="{BB962C8B-B14F-4D97-AF65-F5344CB8AC3E}">
        <p14:creationId xmlns:p14="http://schemas.microsoft.com/office/powerpoint/2010/main" val="3047355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eurbalk 1">
    <p:spTree>
      <p:nvGrpSpPr>
        <p:cNvPr id="1" name=""/>
        <p:cNvGrpSpPr/>
        <p:nvPr/>
      </p:nvGrpSpPr>
      <p:grpSpPr>
        <a:xfrm>
          <a:off x="0" y="0"/>
          <a:ext cx="0" cy="0"/>
          <a:chOff x="0" y="0"/>
          <a:chExt cx="0" cy="0"/>
        </a:xfrm>
      </p:grpSpPr>
      <p:sp>
        <p:nvSpPr>
          <p:cNvPr id="4" name="Rechthoek 3"/>
          <p:cNvSpPr/>
          <p:nvPr userDrawn="1"/>
        </p:nvSpPr>
        <p:spPr>
          <a:xfrm>
            <a:off x="0" y="1"/>
            <a:ext cx="9144000" cy="1063229"/>
          </a:xfrm>
          <a:prstGeom prst="rect">
            <a:avLst/>
          </a:prstGeom>
          <a:gradFill>
            <a:gsLst>
              <a:gs pos="0">
                <a:schemeClr val="tx1"/>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57200" y="205979"/>
            <a:ext cx="8229600" cy="753342"/>
          </a:xfrm>
        </p:spPr>
        <p:txBody>
          <a:bodyPr/>
          <a:lstStyle>
            <a:lvl1pPr>
              <a:defRPr>
                <a:solidFill>
                  <a:schemeClr val="bg1"/>
                </a:solidFill>
              </a:defRPr>
            </a:lvl1pPr>
          </a:lstStyle>
          <a:p>
            <a:r>
              <a:rPr lang="nl-NL"/>
              <a:t>Klik om stijl te bewerken</a:t>
            </a:r>
          </a:p>
        </p:txBody>
      </p:sp>
      <p:sp>
        <p:nvSpPr>
          <p:cNvPr id="3" name="Tijdelijke aanduiding voor dianummer 2"/>
          <p:cNvSpPr>
            <a:spLocks noGrp="1"/>
          </p:cNvSpPr>
          <p:nvPr>
            <p:ph type="sldNum" sz="quarter" idx="10"/>
          </p:nvPr>
        </p:nvSpPr>
        <p:spPr/>
        <p:txBody>
          <a:bodyPr/>
          <a:lstStyle/>
          <a:p>
            <a:fld id="{15309C9A-9153-D140-8D35-DF291FF50819}" type="slidenum">
              <a:rPr lang="nl-NL" smtClean="0"/>
              <a:pPr/>
              <a:t>‹nr.›</a:t>
            </a:fld>
            <a:endParaRPr lang="nl-NL"/>
          </a:p>
        </p:txBody>
      </p:sp>
      <p:sp>
        <p:nvSpPr>
          <p:cNvPr id="5" name="Tijdelijke aanduiding voor inhoud 2"/>
          <p:cNvSpPr>
            <a:spLocks noGrp="1"/>
          </p:cNvSpPr>
          <p:nvPr>
            <p:ph idx="1"/>
          </p:nvPr>
        </p:nvSpPr>
        <p:spPr>
          <a:xfrm>
            <a:off x="457200" y="1200151"/>
            <a:ext cx="8229600" cy="33944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61895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241648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0F9F"/>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05356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tekst of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15309C9A-9153-D140-8D35-DF291FF50819}" type="slidenum">
              <a:rPr lang="nl-NL" smtClean="0"/>
              <a:t>‹nr.›</a:t>
            </a:fld>
            <a:endParaRPr lang="nl-NL"/>
          </a:p>
        </p:txBody>
      </p:sp>
    </p:spTree>
    <p:extLst>
      <p:ext uri="{BB962C8B-B14F-4D97-AF65-F5344CB8AC3E}">
        <p14:creationId xmlns:p14="http://schemas.microsoft.com/office/powerpoint/2010/main" val="391192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none"/>
            </a:lvl1pPr>
          </a:lstStyle>
          <a:p>
            <a:r>
              <a:rPr lang="nl-NL"/>
              <a:t>Klik om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rgbClr val="2DBC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Tijdelijke aanduiding voor dianummer 5"/>
          <p:cNvSpPr>
            <a:spLocks noGrp="1"/>
          </p:cNvSpPr>
          <p:nvPr>
            <p:ph type="sldNum" sz="quarter" idx="12"/>
          </p:nvPr>
        </p:nvSpPr>
        <p:spPr/>
        <p:txBody>
          <a:bodyPr/>
          <a:lstStyle/>
          <a:p>
            <a:fld id="{15309C9A-9153-D140-8D35-DF291FF50819}" type="slidenum">
              <a:rPr lang="nl-NL" smtClean="0"/>
              <a:t>‹nr.›</a:t>
            </a:fld>
            <a:endParaRPr lang="nl-NL"/>
          </a:p>
        </p:txBody>
      </p:sp>
      <p:pic>
        <p:nvPicPr>
          <p:cNvPr id="8" name="Afbeelding 7" descr="deelillustratie-groepj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295" y="538881"/>
            <a:ext cx="2540000" cy="2296160"/>
          </a:xfrm>
          <a:prstGeom prst="rect">
            <a:avLst/>
          </a:prstGeom>
        </p:spPr>
      </p:pic>
    </p:spTree>
    <p:extLst>
      <p:ext uri="{BB962C8B-B14F-4D97-AF65-F5344CB8AC3E}">
        <p14:creationId xmlns:p14="http://schemas.microsoft.com/office/powerpoint/2010/main" val="302160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15309C9A-9153-D140-8D35-DF291FF50819}" type="slidenum">
              <a:rPr lang="nl-NL" smtClean="0"/>
              <a:t>‹nr.›</a:t>
            </a:fld>
            <a:endParaRPr lang="nl-NL"/>
          </a:p>
        </p:txBody>
      </p:sp>
    </p:spTree>
    <p:extLst>
      <p:ext uri="{BB962C8B-B14F-4D97-AF65-F5344CB8AC3E}">
        <p14:creationId xmlns:p14="http://schemas.microsoft.com/office/powerpoint/2010/main" val="186431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15309C9A-9153-D140-8D35-DF291FF50819}" type="slidenum">
              <a:rPr lang="nl-NL" smtClean="0"/>
              <a:t>‹nr.›</a:t>
            </a:fld>
            <a:endParaRPr lang="nl-NL"/>
          </a:p>
        </p:txBody>
      </p:sp>
    </p:spTree>
    <p:extLst>
      <p:ext uri="{BB962C8B-B14F-4D97-AF65-F5344CB8AC3E}">
        <p14:creationId xmlns:p14="http://schemas.microsoft.com/office/powerpoint/2010/main" val="4680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5" name="Tijdelijke aanduiding voor dianummer 4"/>
          <p:cNvSpPr>
            <a:spLocks noGrp="1"/>
          </p:cNvSpPr>
          <p:nvPr>
            <p:ph type="sldNum" sz="quarter" idx="12"/>
          </p:nvPr>
        </p:nvSpPr>
        <p:spPr/>
        <p:txBody>
          <a:bodyPr/>
          <a:lstStyle/>
          <a:p>
            <a:fld id="{15309C9A-9153-D140-8D35-DF291FF50819}" type="slidenum">
              <a:rPr lang="nl-NL" smtClean="0"/>
              <a:t>‹nr.›</a:t>
            </a:fld>
            <a:endParaRPr lang="nl-NL"/>
          </a:p>
        </p:txBody>
      </p:sp>
    </p:spTree>
    <p:extLst>
      <p:ext uri="{BB962C8B-B14F-4D97-AF65-F5344CB8AC3E}">
        <p14:creationId xmlns:p14="http://schemas.microsoft.com/office/powerpoint/2010/main" val="21656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309C9A-9153-D140-8D35-DF291FF50819}" type="slidenum">
              <a:rPr lang="nl-NL" smtClean="0"/>
              <a:t>‹nr.›</a:t>
            </a:fld>
            <a:endParaRPr lang="nl-NL"/>
          </a:p>
        </p:txBody>
      </p:sp>
    </p:spTree>
    <p:extLst>
      <p:ext uri="{BB962C8B-B14F-4D97-AF65-F5344CB8AC3E}">
        <p14:creationId xmlns:p14="http://schemas.microsoft.com/office/powerpoint/2010/main" val="320474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normAutofit/>
          </a:bodyPr>
          <a:lstStyle>
            <a:lvl1pPr algn="l">
              <a:defRPr sz="2400" b="1"/>
            </a:lvl1pPr>
          </a:lstStyle>
          <a:p>
            <a:r>
              <a:rPr lang="nl-NL"/>
              <a:t>Klik om stijl te bewerken</a:t>
            </a:r>
          </a:p>
        </p:txBody>
      </p:sp>
      <p:sp>
        <p:nvSpPr>
          <p:cNvPr id="3" name="Tijdelijke aanduiding voor inhoud 2"/>
          <p:cNvSpPr>
            <a:spLocks noGrp="1"/>
          </p:cNvSpPr>
          <p:nvPr>
            <p:ph idx="1"/>
          </p:nvPr>
        </p:nvSpPr>
        <p:spPr>
          <a:xfrm>
            <a:off x="3575050" y="204788"/>
            <a:ext cx="5111750" cy="438983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p:txBody>
          <a:bodyPr/>
          <a:lstStyle/>
          <a:p>
            <a:fld id="{15309C9A-9153-D140-8D35-DF291FF50819}" type="slidenum">
              <a:rPr lang="nl-NL" smtClean="0"/>
              <a:t>‹nr.›</a:t>
            </a:fld>
            <a:endParaRPr lang="nl-NL"/>
          </a:p>
        </p:txBody>
      </p:sp>
    </p:spTree>
    <p:extLst>
      <p:ext uri="{BB962C8B-B14F-4D97-AF65-F5344CB8AC3E}">
        <p14:creationId xmlns:p14="http://schemas.microsoft.com/office/powerpoint/2010/main" val="350107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0" y="0"/>
            <a:ext cx="9144000" cy="38648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453004" y="4025503"/>
            <a:ext cx="6825684" cy="60364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p:txBody>
          <a:bodyPr/>
          <a:lstStyle/>
          <a:p>
            <a:fld id="{15309C9A-9153-D140-8D35-DF291FF50819}" type="slidenum">
              <a:rPr lang="nl-NL" smtClean="0"/>
              <a:t>‹nr.›</a:t>
            </a:fld>
            <a:endParaRPr lang="nl-NL"/>
          </a:p>
        </p:txBody>
      </p:sp>
    </p:spTree>
    <p:extLst>
      <p:ext uri="{BB962C8B-B14F-4D97-AF65-F5344CB8AC3E}">
        <p14:creationId xmlns:p14="http://schemas.microsoft.com/office/powerpoint/2010/main" val="74205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4767262"/>
            <a:ext cx="9144000" cy="376238"/>
          </a:xfrm>
          <a:prstGeom prst="rect">
            <a:avLst/>
          </a:prstGeom>
          <a:gradFill>
            <a:gsLst>
              <a:gs pos="0">
                <a:schemeClr val="tx1"/>
              </a:gs>
              <a:gs pos="100000">
                <a:schemeClr val="accent1">
                  <a:tint val="50000"/>
                  <a:shade val="100000"/>
                  <a:satMod val="35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err="1"/>
              <a:t>Titelstijl</a:t>
            </a:r>
            <a:r>
              <a:rPr lang="en-US"/>
              <a:t> van model </a:t>
            </a:r>
            <a:r>
              <a:rPr lang="en-US" err="1"/>
              <a:t>bewerken</a:t>
            </a:r>
            <a:endParaRPr lang="nl-NL"/>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bg1"/>
                </a:solidFill>
              </a:defRPr>
            </a:lvl1pPr>
          </a:lstStyle>
          <a:p>
            <a:fld id="{15309C9A-9153-D140-8D35-DF291FF50819}" type="slidenum">
              <a:rPr lang="nl-NL" smtClean="0"/>
              <a:pPr/>
              <a:t>‹nr.›</a:t>
            </a:fld>
            <a:endParaRPr lang="nl-NL"/>
          </a:p>
        </p:txBody>
      </p:sp>
      <p:pic>
        <p:nvPicPr>
          <p:cNvPr id="8" name="Afbeelding 7" descr="iXperium-logo-800px-wit.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 y="4841702"/>
            <a:ext cx="914400" cy="226314"/>
          </a:xfrm>
          <a:prstGeom prst="rect">
            <a:avLst/>
          </a:prstGeom>
        </p:spPr>
      </p:pic>
    </p:spTree>
    <p:extLst>
      <p:ext uri="{BB962C8B-B14F-4D97-AF65-F5344CB8AC3E}">
        <p14:creationId xmlns:p14="http://schemas.microsoft.com/office/powerpoint/2010/main" val="2570360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457200" rtl="0" eaLnBrk="1" latinLnBrk="0" hangingPunct="1">
        <a:spcBef>
          <a:spcPct val="0"/>
        </a:spcBef>
        <a:buNone/>
        <a:defRPr sz="3200" b="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nlqf.nl/daarom-nlqf/nlqf-nivea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1.han.nl/insite/medewerkers/organisatie/han-in-ontwikkeling/project-digi-en-datavaardigheid/Toelichting-HAN-Studentprofiel-digi-en-datavaardigheid.pdf" TargetMode="External"/><Relationship Id="rId4" Type="http://schemas.openxmlformats.org/officeDocument/2006/relationships/hyperlink" Target="https://www1.han.nl/insite/medewerkers/organisatie/han-in-ontwikkeling/project-digi-en-datavaardigheid/HAN-Studentprofiel.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52.jpg"/><Relationship Id="rId3" Type="http://schemas.openxmlformats.org/officeDocument/2006/relationships/image" Target="../media/image42.jp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jpg"/><Relationship Id="rId4" Type="http://schemas.openxmlformats.org/officeDocument/2006/relationships/image" Target="../media/image43.jp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slo.nl/thema/meer/digitale-geletterdheid/"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diagramQuickStyle" Target="../diagrams/quickStyle1.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1.png"/><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ixperium.nl/onderzoeken-en-ontwikkelen/publicaties/competenties-leidinggeven-aan-onderwijs-en-ict/" TargetMode="External"/><Relationship Id="rId13" Type="http://schemas.openxmlformats.org/officeDocument/2006/relationships/hyperlink" Target="https://www1.han.nl/insite/medewerkers/organisatie/han-in-ontwikkeling/project-digi-en-datavaardigheid/HAN-Studentprofiel.pdf" TargetMode="External"/><Relationship Id="rId18" Type="http://schemas.openxmlformats.org/officeDocument/2006/relationships/hyperlink" Target="https://repository.jisc.ac.uk/7283/1/BDCP-HET-Profile-110319.pdf" TargetMode="External"/><Relationship Id="rId3" Type="http://schemas.openxmlformats.org/officeDocument/2006/relationships/image" Target="../media/image63.png"/><Relationship Id="rId21" Type="http://schemas.openxmlformats.org/officeDocument/2006/relationships/hyperlink" Target="https://www.learntechlib.org/p/181966/" TargetMode="External"/><Relationship Id="rId7" Type="http://schemas.openxmlformats.org/officeDocument/2006/relationships/hyperlink" Target="https://www.ixperium.nl/onderzoeken-en-ontwikkelen/publicaties/leidinggeven-aan-onderwijsinnovatie-met-ict/" TargetMode="External"/><Relationship Id="rId12" Type="http://schemas.openxmlformats.org/officeDocument/2006/relationships/hyperlink" Target="https://www.ixperium.nl/onderzoeken-en-ontwikkelen/publicaties/digcomp-2-2/" TargetMode="External"/><Relationship Id="rId17" Type="http://schemas.openxmlformats.org/officeDocument/2006/relationships/hyperlink" Target="https://www.et-foundation.co.uk/professional-development/edtech-support/digital-skills-competency-framework/" TargetMode="External"/><Relationship Id="rId2" Type="http://schemas.openxmlformats.org/officeDocument/2006/relationships/notesSlide" Target="../notesSlides/notesSlide23.xml"/><Relationship Id="rId16" Type="http://schemas.openxmlformats.org/officeDocument/2006/relationships/hyperlink" Target="https://www.ixperium.nl/onderzoeken-en-ontwikkelen/publicaties/competentieset-leren-en-lesgeven-met-ict/" TargetMode="External"/><Relationship Id="rId20" Type="http://schemas.openxmlformats.org/officeDocument/2006/relationships/hyperlink" Target="https://www.ixperium.nl/onderzoeken-en-ontwikkelen/publicaties/competentieset-spelend-leren-en-ontdekken-met-digitale-middelen-en-stimuleren-van-ict-geletterdheid-in-de-kinderopvang/" TargetMode="External"/><Relationship Id="rId1" Type="http://schemas.openxmlformats.org/officeDocument/2006/relationships/slideLayout" Target="../slideLayouts/slideLayout2.xml"/><Relationship Id="rId6" Type="http://schemas.openxmlformats.org/officeDocument/2006/relationships/hyperlink" Target="https://slo-kerndoelen.files.svdcdn.com/production/uploads/assets/updates/DEF_kerndoelenboekje_BU_DG.pdf?dm=1709640714" TargetMode="External"/><Relationship Id="rId11" Type="http://schemas.openxmlformats.org/officeDocument/2006/relationships/hyperlink" Target="https://op.europa.eu/nl/publication-detail/-/publication/50c53c01-abeb-11ec-83e1-01aa75ed71a1/language-en" TargetMode="External"/><Relationship Id="rId5" Type="http://schemas.openxmlformats.org/officeDocument/2006/relationships/hyperlink" Target="https://www.ixperium.nl/wp-content/uploads/2022/04/Raamwerk-docentcompetities-definitief.pdf" TargetMode="External"/><Relationship Id="rId15" Type="http://schemas.openxmlformats.org/officeDocument/2006/relationships/hyperlink" Target="https://publications.jrc.ec.europa.eu/repository/handle/JRC107466" TargetMode="External"/><Relationship Id="rId10" Type="http://schemas.openxmlformats.org/officeDocument/2006/relationships/hyperlink" Target="https://iste.org/standards/" TargetMode="External"/><Relationship Id="rId19" Type="http://schemas.openxmlformats.org/officeDocument/2006/relationships/hyperlink" Target="https://unesdoc.unesco.org/ark:/48223/pf0000265721" TargetMode="External"/><Relationship Id="rId4" Type="http://schemas.openxmlformats.org/officeDocument/2006/relationships/image" Target="../media/image64.svg"/><Relationship Id="rId9" Type="http://schemas.openxmlformats.org/officeDocument/2006/relationships/hyperlink" Target="mailto:manon.vanzanten@han.nl" TargetMode="External"/><Relationship Id="rId14" Type="http://schemas.openxmlformats.org/officeDocument/2006/relationships/hyperlink" Target="https://www1.han.nl/insite/medewerkers/organisatie/beleid-strategie-reglementen/koersshop/realiseren-strategische-doelen/Toelichting-HAN-Studentprofiel-digi-en-datavaardigheid.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uropa.eu/nl/publication-detail/-/publication/50c53c01-abeb-11ec-83e1-01aa75ed71a1/language-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ixperium.nl/onderzoeken-en-ontwikkelen/publicaties/digcomp-2-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2655736"/>
            <a:ext cx="8001000" cy="1910168"/>
          </a:xfrm>
        </p:spPr>
        <p:txBody>
          <a:bodyPr>
            <a:normAutofit fontScale="90000"/>
          </a:bodyPr>
          <a:lstStyle/>
          <a:p>
            <a:br>
              <a:rPr lang="nl-NL" dirty="0">
                <a:latin typeface="Overpass ExtraBold" pitchFamily="2" charset="0"/>
              </a:rPr>
            </a:br>
            <a:r>
              <a:rPr lang="nl-NL" sz="3100" dirty="0">
                <a:latin typeface="Overpass ExtraBold" pitchFamily="2" charset="0"/>
              </a:rPr>
              <a:t>Masterclass </a:t>
            </a:r>
            <a:br>
              <a:rPr lang="nl-NL" sz="3100" dirty="0">
                <a:latin typeface="Overpass ExtraBold" pitchFamily="2" charset="0"/>
              </a:rPr>
            </a:br>
            <a:r>
              <a:rPr lang="nl-NL" sz="3100" dirty="0">
                <a:latin typeface="Overpass ExtraBold" pitchFamily="2" charset="0"/>
              </a:rPr>
              <a:t>Ontdekkingstocht digitale vaardigheden</a:t>
            </a:r>
            <a:br>
              <a:rPr lang="nl-NL" dirty="0">
                <a:latin typeface="Overpass ExtraBold" pitchFamily="2" charset="0"/>
              </a:rPr>
            </a:br>
            <a:br>
              <a:rPr lang="nl-NL" dirty="0">
                <a:latin typeface="Overpass ExtraBold" pitchFamily="2" charset="0"/>
              </a:rPr>
            </a:br>
            <a:r>
              <a:rPr lang="nl-NL" sz="3100" dirty="0">
                <a:latin typeface="Overpass ExtraBold" pitchFamily="2" charset="0"/>
              </a:rPr>
              <a:t>23 april 2024</a:t>
            </a:r>
          </a:p>
        </p:txBody>
      </p:sp>
    </p:spTree>
    <p:extLst>
      <p:ext uri="{BB962C8B-B14F-4D97-AF65-F5344CB8AC3E}">
        <p14:creationId xmlns:p14="http://schemas.microsoft.com/office/powerpoint/2010/main" val="151486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1" y="1636494"/>
            <a:ext cx="6476979" cy="2958129"/>
          </a:xfrm>
        </p:spPr>
        <p:txBody>
          <a:bodyPr>
            <a:normAutofit/>
          </a:bodyPr>
          <a:lstStyle/>
          <a:p>
            <a:r>
              <a:rPr lang="nl-NL"/>
              <a:t>Tekst</a:t>
            </a:r>
          </a:p>
        </p:txBody>
      </p:sp>
      <p:pic>
        <p:nvPicPr>
          <p:cNvPr id="6" name="Afbeelding 5">
            <a:extLst>
              <a:ext uri="{FF2B5EF4-FFF2-40B4-BE49-F238E27FC236}">
                <a16:creationId xmlns:a16="http://schemas.microsoft.com/office/drawing/2014/main" id="{4F95E3EE-9DA0-7ABC-11A8-47E775F52828}"/>
              </a:ext>
            </a:extLst>
          </p:cNvPr>
          <p:cNvPicPr>
            <a:picLocks noChangeAspect="1"/>
          </p:cNvPicPr>
          <p:nvPr/>
        </p:nvPicPr>
        <p:blipFill>
          <a:blip r:embed="rId3"/>
          <a:stretch>
            <a:fillRect/>
          </a:stretch>
        </p:blipFill>
        <p:spPr>
          <a:xfrm>
            <a:off x="0" y="1122785"/>
            <a:ext cx="9144000" cy="3132083"/>
          </a:xfrm>
          <a:prstGeom prst="rect">
            <a:avLst/>
          </a:prstGeom>
        </p:spPr>
      </p:pic>
      <p:grpSp>
        <p:nvGrpSpPr>
          <p:cNvPr id="14" name="Groep 13">
            <a:extLst>
              <a:ext uri="{FF2B5EF4-FFF2-40B4-BE49-F238E27FC236}">
                <a16:creationId xmlns:a16="http://schemas.microsoft.com/office/drawing/2014/main" id="{9D89BE39-1CF5-582D-12FE-445B6E80A0FD}"/>
              </a:ext>
            </a:extLst>
          </p:cNvPr>
          <p:cNvGrpSpPr/>
          <p:nvPr/>
        </p:nvGrpSpPr>
        <p:grpSpPr>
          <a:xfrm>
            <a:off x="5224016" y="1318026"/>
            <a:ext cx="1820653" cy="3240000"/>
            <a:chOff x="5230368" y="775411"/>
            <a:chExt cx="1820653" cy="3832216"/>
          </a:xfrm>
        </p:grpSpPr>
        <p:sp>
          <p:nvSpPr>
            <p:cNvPr id="7" name="Rechthoek: afgeronde hoeken 6">
              <a:extLst>
                <a:ext uri="{FF2B5EF4-FFF2-40B4-BE49-F238E27FC236}">
                  <a16:creationId xmlns:a16="http://schemas.microsoft.com/office/drawing/2014/main" id="{2BA9B0F0-5130-0E23-0538-EB455422781D}"/>
                </a:ext>
              </a:extLst>
            </p:cNvPr>
            <p:cNvSpPr/>
            <p:nvPr/>
          </p:nvSpPr>
          <p:spPr>
            <a:xfrm>
              <a:off x="5230368" y="775411"/>
              <a:ext cx="1820653" cy="3819212"/>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238A935B-84A4-3E7E-8308-710D18BC69B4}"/>
                </a:ext>
              </a:extLst>
            </p:cNvPr>
            <p:cNvSpPr txBox="1"/>
            <p:nvPr/>
          </p:nvSpPr>
          <p:spPr>
            <a:xfrm>
              <a:off x="5811276" y="4238295"/>
              <a:ext cx="625492" cy="369332"/>
            </a:xfrm>
            <a:prstGeom prst="rect">
              <a:avLst/>
            </a:prstGeom>
            <a:noFill/>
          </p:spPr>
          <p:txBody>
            <a:bodyPr wrap="none" rtlCol="0">
              <a:spAutoFit/>
            </a:bodyPr>
            <a:lstStyle/>
            <a:p>
              <a:r>
                <a:rPr lang="nl-NL" dirty="0">
                  <a:latin typeface="Source Sans Pro" panose="020B0503030403020204" pitchFamily="34" charset="0"/>
                </a:rPr>
                <a:t>HBO</a:t>
              </a:r>
            </a:p>
          </p:txBody>
        </p:sp>
      </p:grpSp>
      <p:grpSp>
        <p:nvGrpSpPr>
          <p:cNvPr id="15" name="Groep 14">
            <a:extLst>
              <a:ext uri="{FF2B5EF4-FFF2-40B4-BE49-F238E27FC236}">
                <a16:creationId xmlns:a16="http://schemas.microsoft.com/office/drawing/2014/main" id="{E8E02EDC-EF70-3AF1-4E04-BBF0718CD2B2}"/>
              </a:ext>
            </a:extLst>
          </p:cNvPr>
          <p:cNvGrpSpPr/>
          <p:nvPr/>
        </p:nvGrpSpPr>
        <p:grpSpPr>
          <a:xfrm>
            <a:off x="3306285" y="1313401"/>
            <a:ext cx="1820653" cy="3240000"/>
            <a:chOff x="3306285" y="1086632"/>
            <a:chExt cx="1820653" cy="3819212"/>
          </a:xfrm>
        </p:grpSpPr>
        <p:sp>
          <p:nvSpPr>
            <p:cNvPr id="8" name="Rechthoek: afgeronde hoeken 7">
              <a:extLst>
                <a:ext uri="{FF2B5EF4-FFF2-40B4-BE49-F238E27FC236}">
                  <a16:creationId xmlns:a16="http://schemas.microsoft.com/office/drawing/2014/main" id="{0D0BC00B-91F3-F6B5-2417-2DC628C5568E}"/>
                </a:ext>
              </a:extLst>
            </p:cNvPr>
            <p:cNvSpPr/>
            <p:nvPr/>
          </p:nvSpPr>
          <p:spPr>
            <a:xfrm>
              <a:off x="3306285" y="1086632"/>
              <a:ext cx="1820653" cy="3819212"/>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2107B2C6-9ADF-FBB3-1AF7-5B559A5292A4}"/>
                </a:ext>
              </a:extLst>
            </p:cNvPr>
            <p:cNvSpPr txBox="1"/>
            <p:nvPr/>
          </p:nvSpPr>
          <p:spPr>
            <a:xfrm>
              <a:off x="3895933" y="4457481"/>
              <a:ext cx="659155" cy="369332"/>
            </a:xfrm>
            <a:prstGeom prst="rect">
              <a:avLst/>
            </a:prstGeom>
            <a:noFill/>
          </p:spPr>
          <p:txBody>
            <a:bodyPr wrap="none" rtlCol="0">
              <a:spAutoFit/>
            </a:bodyPr>
            <a:lstStyle/>
            <a:p>
              <a:r>
                <a:rPr lang="nl-NL" dirty="0">
                  <a:latin typeface="Source Sans Pro" panose="020B0503030403020204" pitchFamily="34" charset="0"/>
                </a:rPr>
                <a:t>MBO</a:t>
              </a:r>
            </a:p>
          </p:txBody>
        </p:sp>
      </p:grpSp>
      <p:grpSp>
        <p:nvGrpSpPr>
          <p:cNvPr id="16" name="Groep 15">
            <a:extLst>
              <a:ext uri="{FF2B5EF4-FFF2-40B4-BE49-F238E27FC236}">
                <a16:creationId xmlns:a16="http://schemas.microsoft.com/office/drawing/2014/main" id="{CA489BCD-02E6-41DD-8340-04FDB580594A}"/>
              </a:ext>
            </a:extLst>
          </p:cNvPr>
          <p:cNvGrpSpPr/>
          <p:nvPr/>
        </p:nvGrpSpPr>
        <p:grpSpPr>
          <a:xfrm>
            <a:off x="7112888" y="1307032"/>
            <a:ext cx="1820653" cy="3240000"/>
            <a:chOff x="7141747" y="129187"/>
            <a:chExt cx="1820653" cy="3819212"/>
          </a:xfrm>
        </p:grpSpPr>
        <p:sp>
          <p:nvSpPr>
            <p:cNvPr id="11" name="Rechthoek: afgeronde hoeken 10">
              <a:extLst>
                <a:ext uri="{FF2B5EF4-FFF2-40B4-BE49-F238E27FC236}">
                  <a16:creationId xmlns:a16="http://schemas.microsoft.com/office/drawing/2014/main" id="{A9832191-87CF-FBB3-9E0C-47797BF54081}"/>
                </a:ext>
              </a:extLst>
            </p:cNvPr>
            <p:cNvSpPr/>
            <p:nvPr/>
          </p:nvSpPr>
          <p:spPr>
            <a:xfrm>
              <a:off x="7141747" y="129187"/>
              <a:ext cx="1820653" cy="3819212"/>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39A40C98-E27D-C78D-0638-0565E440AE72}"/>
                </a:ext>
              </a:extLst>
            </p:cNvPr>
            <p:cNvSpPr txBox="1"/>
            <p:nvPr/>
          </p:nvSpPr>
          <p:spPr>
            <a:xfrm>
              <a:off x="7360158" y="3575407"/>
              <a:ext cx="1457900" cy="369332"/>
            </a:xfrm>
            <a:prstGeom prst="rect">
              <a:avLst/>
            </a:prstGeom>
            <a:noFill/>
          </p:spPr>
          <p:txBody>
            <a:bodyPr wrap="none" rtlCol="0">
              <a:spAutoFit/>
            </a:bodyPr>
            <a:lstStyle/>
            <a:p>
              <a:r>
                <a:rPr lang="nl-NL" dirty="0">
                  <a:latin typeface="Source Sans Pro" panose="020B0503030403020204" pitchFamily="34" charset="0"/>
                </a:rPr>
                <a:t>WO/IT expert</a:t>
              </a:r>
            </a:p>
          </p:txBody>
        </p:sp>
      </p:grpSp>
      <p:sp>
        <p:nvSpPr>
          <p:cNvPr id="17" name="Titel 1">
            <a:extLst>
              <a:ext uri="{FF2B5EF4-FFF2-40B4-BE49-F238E27FC236}">
                <a16:creationId xmlns:a16="http://schemas.microsoft.com/office/drawing/2014/main" id="{4A9FF939-8109-9135-8702-D7577A7EAD23}"/>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0" kern="1200">
                <a:solidFill>
                  <a:schemeClr val="tx1"/>
                </a:solidFill>
                <a:latin typeface="+mj-lt"/>
                <a:ea typeface="+mj-ea"/>
                <a:cs typeface="+mj-cs"/>
              </a:defRPr>
            </a:lvl1pPr>
          </a:lstStyle>
          <a:p>
            <a:r>
              <a:rPr lang="nl-NL" dirty="0" err="1">
                <a:latin typeface="Overpass ExtraBold" pitchFamily="2" charset="0"/>
              </a:rPr>
              <a:t>DigComp</a:t>
            </a:r>
            <a:r>
              <a:rPr lang="nl-NL" dirty="0">
                <a:latin typeface="Overpass ExtraBold" pitchFamily="2" charset="0"/>
              </a:rPr>
              <a:t>: 5 competenties x 8 niveaus</a:t>
            </a:r>
          </a:p>
        </p:txBody>
      </p:sp>
      <p:sp>
        <p:nvSpPr>
          <p:cNvPr id="18" name="Tekstvak 17">
            <a:extLst>
              <a:ext uri="{FF2B5EF4-FFF2-40B4-BE49-F238E27FC236}">
                <a16:creationId xmlns:a16="http://schemas.microsoft.com/office/drawing/2014/main" id="{F8F6B027-B10B-FD3A-5142-9BF11E32DFE0}"/>
              </a:ext>
            </a:extLst>
          </p:cNvPr>
          <p:cNvSpPr txBox="1"/>
          <p:nvPr/>
        </p:nvSpPr>
        <p:spPr>
          <a:xfrm>
            <a:off x="-24205" y="4098196"/>
            <a:ext cx="3148890" cy="600164"/>
          </a:xfrm>
          <a:prstGeom prst="rect">
            <a:avLst/>
          </a:prstGeom>
          <a:noFill/>
        </p:spPr>
        <p:txBody>
          <a:bodyPr wrap="square" rtlCol="0">
            <a:spAutoFit/>
          </a:bodyPr>
          <a:lstStyle/>
          <a:p>
            <a:r>
              <a:rPr lang="nl-NL" sz="1100" dirty="0">
                <a:latin typeface="Source Sans Pro" panose="020B0503030403020204" pitchFamily="34" charset="0"/>
              </a:rPr>
              <a:t>Niveaus zijn vergelijkbaar met de niveaus in het European </a:t>
            </a:r>
            <a:r>
              <a:rPr lang="nl-NL" sz="1100" dirty="0" err="1">
                <a:latin typeface="Source Sans Pro" panose="020B0503030403020204" pitchFamily="34" charset="0"/>
              </a:rPr>
              <a:t>Qualification</a:t>
            </a:r>
            <a:r>
              <a:rPr lang="nl-NL" sz="1100" dirty="0">
                <a:latin typeface="Source Sans Pro" panose="020B0503030403020204" pitchFamily="34" charset="0"/>
              </a:rPr>
              <a:t> Framework, dat weer de basis vormt voor de NLQF </a:t>
            </a:r>
            <a:r>
              <a:rPr lang="nl-NL" sz="1100" dirty="0">
                <a:latin typeface="Source Sans Pro" panose="020B0503030403020204" pitchFamily="34" charset="0"/>
                <a:hlinkClick r:id="rId4"/>
              </a:rPr>
              <a:t>Niveaus (nlqf.nl)</a:t>
            </a:r>
            <a:endParaRPr lang="nl-NL" sz="1100" dirty="0">
              <a:latin typeface="Source Sans Pro" panose="020B0503030403020204" pitchFamily="34" charset="0"/>
            </a:endParaRPr>
          </a:p>
        </p:txBody>
      </p:sp>
      <p:pic>
        <p:nvPicPr>
          <p:cNvPr id="4" name="Afbeelding 3" descr="Afbeelding met vlag, symbool, blauw, Elektrisch blauw&#10;&#10;Automatisch gegenereerde beschrijving">
            <a:extLst>
              <a:ext uri="{FF2B5EF4-FFF2-40B4-BE49-F238E27FC236}">
                <a16:creationId xmlns:a16="http://schemas.microsoft.com/office/drawing/2014/main" id="{EDD599A7-CF0B-B813-21C4-46C69F893AC5}"/>
              </a:ext>
            </a:extLst>
          </p:cNvPr>
          <p:cNvPicPr>
            <a:picLocks noChangeAspect="1"/>
          </p:cNvPicPr>
          <p:nvPr/>
        </p:nvPicPr>
        <p:blipFill rotWithShape="1">
          <a:blip r:embed="rId5"/>
          <a:srcRect l="5882" t="5357" r="-980" b="35714"/>
          <a:stretch/>
        </p:blipFill>
        <p:spPr>
          <a:xfrm>
            <a:off x="8167421" y="0"/>
            <a:ext cx="1050879" cy="718556"/>
          </a:xfrm>
          <a:prstGeom prst="rect">
            <a:avLst/>
          </a:prstGeom>
        </p:spPr>
      </p:pic>
      <p:sp>
        <p:nvSpPr>
          <p:cNvPr id="2" name="Tekstvak 1">
            <a:extLst>
              <a:ext uri="{FF2B5EF4-FFF2-40B4-BE49-F238E27FC236}">
                <a16:creationId xmlns:a16="http://schemas.microsoft.com/office/drawing/2014/main" id="{6648CDD1-AFC9-9030-41FC-68304C6E55C6}"/>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1</a:t>
            </a:r>
            <a:endParaRPr lang="en-US" dirty="0">
              <a:solidFill>
                <a:srgbClr val="0FBED8"/>
              </a:solidFill>
            </a:endParaRPr>
          </a:p>
        </p:txBody>
      </p:sp>
    </p:spTree>
    <p:extLst>
      <p:ext uri="{BB962C8B-B14F-4D97-AF65-F5344CB8AC3E}">
        <p14:creationId xmlns:p14="http://schemas.microsoft.com/office/powerpoint/2010/main" val="189820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Overpass ExtraBold" pitchFamily="2" charset="0"/>
              </a:rPr>
              <a:t>Instrument zelfscan	</a:t>
            </a:r>
          </a:p>
        </p:txBody>
      </p:sp>
      <p:sp>
        <p:nvSpPr>
          <p:cNvPr id="5" name="Tijdelijke aanduiding voor inhoud 4">
            <a:extLst>
              <a:ext uri="{FF2B5EF4-FFF2-40B4-BE49-F238E27FC236}">
                <a16:creationId xmlns:a16="http://schemas.microsoft.com/office/drawing/2014/main" id="{4ED9EB4E-5F5A-C74D-B3DE-AB1F7949258F}"/>
              </a:ext>
            </a:extLst>
          </p:cNvPr>
          <p:cNvSpPr>
            <a:spLocks noGrp="1"/>
          </p:cNvSpPr>
          <p:nvPr>
            <p:ph idx="1"/>
          </p:nvPr>
        </p:nvSpPr>
        <p:spPr/>
        <p:txBody>
          <a:bodyPr/>
          <a:lstStyle/>
          <a:p>
            <a:pPr marL="342900" indent="-342900">
              <a:buFont typeface="Arial" panose="020B0604020202020204" pitchFamily="34" charset="0"/>
              <a:buChar char="•"/>
            </a:pPr>
            <a:r>
              <a:rPr lang="nl-NL" dirty="0">
                <a:latin typeface="Source Sans Pro" panose="020B0503030403020204" pitchFamily="34" charset="0"/>
              </a:rPr>
              <a:t>Het iXperium ontwikkelde een zelfscan voor digitale competenties van leerlingen</a:t>
            </a:r>
          </a:p>
          <a:p>
            <a:pPr marL="1085850" lvl="1" indent="-342900">
              <a:buFont typeface="Arial" panose="020B0604020202020204" pitchFamily="34" charset="0"/>
              <a:buChar char="•"/>
            </a:pPr>
            <a:r>
              <a:rPr lang="nl-NL" dirty="0">
                <a:latin typeface="Source Sans Pro" panose="020B0503030403020204" pitchFamily="34" charset="0"/>
              </a:rPr>
              <a:t>voor het MBO (niveau 1-4)</a:t>
            </a:r>
          </a:p>
          <a:p>
            <a:pPr marL="1085850" lvl="1" indent="-342900">
              <a:buFont typeface="Arial" panose="020B0604020202020204" pitchFamily="34" charset="0"/>
              <a:buChar char="•"/>
            </a:pPr>
            <a:r>
              <a:rPr lang="nl-NL" dirty="0">
                <a:latin typeface="Source Sans Pro" panose="020B0503030403020204" pitchFamily="34" charset="0"/>
              </a:rPr>
              <a:t>voor het HBO</a:t>
            </a:r>
          </a:p>
          <a:p>
            <a:pPr marL="1085850" lvl="1" indent="-342900">
              <a:buFont typeface="Arial" panose="020B0604020202020204" pitchFamily="34" charset="0"/>
              <a:buChar char="•"/>
            </a:pPr>
            <a:r>
              <a:rPr lang="nl-NL" dirty="0">
                <a:latin typeface="Source Sans Pro" panose="020B0503030403020204" pitchFamily="34" charset="0"/>
              </a:rPr>
              <a:t>Deze instrumenten worden verder doorontwikkeld.  </a:t>
            </a:r>
          </a:p>
          <a:p>
            <a:pPr marL="342900" indent="-342900">
              <a:buFont typeface="Arial" panose="020B0604020202020204" pitchFamily="34" charset="0"/>
              <a:buChar char="•"/>
            </a:pPr>
            <a:r>
              <a:rPr lang="nl-NL" dirty="0">
                <a:latin typeface="Source Sans Pro" panose="020B0503030403020204" pitchFamily="34" charset="0"/>
              </a:rPr>
              <a:t>De zelfscan is opgezet als een toets, het is geen </a:t>
            </a:r>
            <a:r>
              <a:rPr lang="nl-NL" dirty="0" err="1">
                <a:latin typeface="Source Sans Pro" panose="020B0503030403020204" pitchFamily="34" charset="0"/>
              </a:rPr>
              <a:t>zelfinschattingsinstrument</a:t>
            </a:r>
            <a:endParaRPr lang="nl-NL" dirty="0">
              <a:latin typeface="Source Sans Pro" panose="020B0503030403020204" pitchFamily="34" charset="0"/>
            </a:endParaRPr>
          </a:p>
        </p:txBody>
      </p:sp>
      <p:pic>
        <p:nvPicPr>
          <p:cNvPr id="4" name="Afbeelding 3" descr="deelillustratie-kijker.png">
            <a:extLst>
              <a:ext uri="{FF2B5EF4-FFF2-40B4-BE49-F238E27FC236}">
                <a16:creationId xmlns:a16="http://schemas.microsoft.com/office/drawing/2014/main" id="{E3E75338-B780-9E46-8A40-AA25A5D6E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437" y="2826000"/>
            <a:ext cx="1868363" cy="2570867"/>
          </a:xfrm>
          <a:prstGeom prst="rect">
            <a:avLst/>
          </a:prstGeom>
        </p:spPr>
      </p:pic>
      <p:pic>
        <p:nvPicPr>
          <p:cNvPr id="6" name="Afbeelding 5">
            <a:extLst>
              <a:ext uri="{FF2B5EF4-FFF2-40B4-BE49-F238E27FC236}">
                <a16:creationId xmlns:a16="http://schemas.microsoft.com/office/drawing/2014/main" id="{20183B31-90EE-0C99-0A63-DD9A160207E2}"/>
              </a:ext>
            </a:extLst>
          </p:cNvPr>
          <p:cNvPicPr>
            <a:picLocks noChangeAspect="1"/>
          </p:cNvPicPr>
          <p:nvPr/>
        </p:nvPicPr>
        <p:blipFill>
          <a:blip r:embed="rId4"/>
          <a:stretch>
            <a:fillRect/>
          </a:stretch>
        </p:blipFill>
        <p:spPr>
          <a:xfrm>
            <a:off x="8151605" y="58464"/>
            <a:ext cx="965834" cy="241459"/>
          </a:xfrm>
          <a:prstGeom prst="rect">
            <a:avLst/>
          </a:prstGeom>
        </p:spPr>
      </p:pic>
      <p:sp>
        <p:nvSpPr>
          <p:cNvPr id="3" name="Tekstvak 2">
            <a:extLst>
              <a:ext uri="{FF2B5EF4-FFF2-40B4-BE49-F238E27FC236}">
                <a16:creationId xmlns:a16="http://schemas.microsoft.com/office/drawing/2014/main" id="{BC4A2935-D437-75FA-CF49-453F46886106}"/>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1</a:t>
            </a:r>
            <a:endParaRPr lang="en-US" dirty="0">
              <a:solidFill>
                <a:srgbClr val="0FBED8"/>
              </a:solidFill>
            </a:endParaRPr>
          </a:p>
        </p:txBody>
      </p:sp>
    </p:spTree>
    <p:extLst>
      <p:ext uri="{BB962C8B-B14F-4D97-AF65-F5344CB8AC3E}">
        <p14:creationId xmlns:p14="http://schemas.microsoft.com/office/powerpoint/2010/main" val="67477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F0C7447-1C06-D9A8-6238-71001EEBC2D7}"/>
              </a:ext>
            </a:extLst>
          </p:cNvPr>
          <p:cNvPicPr>
            <a:picLocks noChangeAspect="1"/>
          </p:cNvPicPr>
          <p:nvPr/>
        </p:nvPicPr>
        <p:blipFill rotWithShape="1">
          <a:blip r:embed="rId3"/>
          <a:srcRect b="4221"/>
          <a:stretch/>
        </p:blipFill>
        <p:spPr>
          <a:xfrm>
            <a:off x="5487614" y="2429391"/>
            <a:ext cx="3999327" cy="2337682"/>
          </a:xfrm>
          <a:prstGeom prst="rect">
            <a:avLst/>
          </a:prstGeom>
        </p:spPr>
      </p:pic>
      <p:sp>
        <p:nvSpPr>
          <p:cNvPr id="2" name="Titel 1"/>
          <p:cNvSpPr>
            <a:spLocks noGrp="1"/>
          </p:cNvSpPr>
          <p:nvPr>
            <p:ph type="title"/>
          </p:nvPr>
        </p:nvSpPr>
        <p:spPr/>
        <p:txBody>
          <a:bodyPr>
            <a:normAutofit fontScale="90000"/>
          </a:bodyPr>
          <a:lstStyle/>
          <a:p>
            <a:r>
              <a:rPr lang="nl-NL" dirty="0">
                <a:latin typeface="Overpass ExtraBold" pitchFamily="2" charset="0"/>
              </a:rPr>
              <a:t>HAN studentenprofiel </a:t>
            </a:r>
            <a:r>
              <a:rPr lang="nl-NL" dirty="0" err="1">
                <a:latin typeface="Overpass ExtraBold" pitchFamily="2" charset="0"/>
              </a:rPr>
              <a:t>digi</a:t>
            </a:r>
            <a:r>
              <a:rPr lang="nl-NL" dirty="0">
                <a:latin typeface="Overpass ExtraBold" pitchFamily="2" charset="0"/>
              </a:rPr>
              <a:t>- en datavaardig</a:t>
            </a:r>
          </a:p>
        </p:txBody>
      </p:sp>
      <p:sp>
        <p:nvSpPr>
          <p:cNvPr id="5" name="Tijdelijke aanduiding voor inhoud 4">
            <a:extLst>
              <a:ext uri="{FF2B5EF4-FFF2-40B4-BE49-F238E27FC236}">
                <a16:creationId xmlns:a16="http://schemas.microsoft.com/office/drawing/2014/main" id="{4ED9EB4E-5F5A-C74D-B3DE-AB1F7949258F}"/>
              </a:ext>
            </a:extLst>
          </p:cNvPr>
          <p:cNvSpPr>
            <a:spLocks noGrp="1"/>
          </p:cNvSpPr>
          <p:nvPr>
            <p:ph idx="1"/>
          </p:nvPr>
        </p:nvSpPr>
        <p:spPr>
          <a:xfrm>
            <a:off x="457200" y="1063229"/>
            <a:ext cx="6192317" cy="3531394"/>
          </a:xfrm>
        </p:spPr>
        <p:txBody>
          <a:bodyPr>
            <a:normAutofit/>
          </a:bodyPr>
          <a:lstStyle/>
          <a:p>
            <a:r>
              <a:rPr lang="nl-NL" sz="2000" dirty="0">
                <a:latin typeface="Source Sans Pro" panose="020B0503030403020204" pitchFamily="34" charset="0"/>
                <a:hlinkClick r:id="rId4"/>
              </a:rPr>
              <a:t>HAN-Studentprofiel</a:t>
            </a:r>
          </a:p>
          <a:p>
            <a:r>
              <a:rPr lang="nl-NL" sz="2000" dirty="0">
                <a:latin typeface="Source Sans Pro" panose="020B0503030403020204" pitchFamily="34" charset="0"/>
                <a:hlinkClick r:id="rId5"/>
              </a:rPr>
              <a:t>Toelichting HAN-studentprofiel</a:t>
            </a:r>
            <a:endParaRPr lang="nl-NL" sz="2000" dirty="0">
              <a:latin typeface="Source Sans Pro" panose="020B0503030403020204" pitchFamily="34" charset="0"/>
            </a:endParaRPr>
          </a:p>
          <a:p>
            <a:pPr marL="342900" indent="-342900">
              <a:buFont typeface="Arial" panose="020B0604020202020204" pitchFamily="34" charset="0"/>
              <a:buChar char="•"/>
            </a:pPr>
            <a:r>
              <a:rPr lang="nl-NL" sz="2000" dirty="0">
                <a:latin typeface="Source Sans Pro" panose="020B0503030403020204" pitchFamily="34" charset="0"/>
              </a:rPr>
              <a:t>Basis Digcomp2.2 en Data Literacy </a:t>
            </a:r>
            <a:r>
              <a:rPr lang="nl-NL" sz="2000" dirty="0" err="1">
                <a:latin typeface="Source Sans Pro" panose="020B0503030403020204" pitchFamily="34" charset="0"/>
              </a:rPr>
              <a:t>Competency</a:t>
            </a:r>
            <a:r>
              <a:rPr lang="nl-NL" sz="2000" dirty="0">
                <a:latin typeface="Source Sans Pro" panose="020B0503030403020204" pitchFamily="34" charset="0"/>
              </a:rPr>
              <a:t> Matrix (</a:t>
            </a:r>
            <a:r>
              <a:rPr lang="nl-NL" sz="2000" dirty="0" err="1">
                <a:latin typeface="Source Sans Pro" panose="020B0503030403020204" pitchFamily="34" charset="0"/>
              </a:rPr>
              <a:t>Ridsdale</a:t>
            </a:r>
            <a:r>
              <a:rPr lang="nl-NL" sz="2000" dirty="0">
                <a:latin typeface="Source Sans Pro" panose="020B0503030403020204" pitchFamily="34" charset="0"/>
              </a:rPr>
              <a:t> et al., 2015)</a:t>
            </a:r>
          </a:p>
          <a:p>
            <a:pPr marL="342900" indent="-342900">
              <a:buFont typeface="Arial" panose="020B0604020202020204" pitchFamily="34" charset="0"/>
              <a:buChar char="•"/>
            </a:pPr>
            <a:r>
              <a:rPr lang="nl-NL" sz="2000" dirty="0">
                <a:latin typeface="Source Sans Pro" panose="020B0503030403020204" pitchFamily="34" charset="0"/>
              </a:rPr>
              <a:t>Visie: omgaan met data wordt steeds belangrijker voor de hbo-professional</a:t>
            </a:r>
          </a:p>
          <a:p>
            <a:pPr marL="342900" indent="-342900">
              <a:buFont typeface="Arial" panose="020B0604020202020204" pitchFamily="34" charset="0"/>
              <a:buChar char="•"/>
            </a:pPr>
            <a:r>
              <a:rPr lang="nl-NL" sz="2000" dirty="0" err="1">
                <a:latin typeface="Source Sans Pro" panose="020B0503030403020204" pitchFamily="34" charset="0"/>
              </a:rPr>
              <a:t>DigComp</a:t>
            </a:r>
            <a:r>
              <a:rPr lang="nl-NL" sz="2000" dirty="0">
                <a:latin typeface="Source Sans Pro" panose="020B0503030403020204" pitchFamily="34" charset="0"/>
              </a:rPr>
              <a:t> bevat generieke competenties, geen </a:t>
            </a:r>
            <a:r>
              <a:rPr lang="nl-NL" sz="2000" dirty="0" err="1">
                <a:latin typeface="Source Sans Pro" panose="020B0503030403020204" pitchFamily="34" charset="0"/>
              </a:rPr>
              <a:t>beroepsspecifiek</a:t>
            </a:r>
            <a:r>
              <a:rPr lang="nl-NL" sz="2000" dirty="0">
                <a:latin typeface="Source Sans Pro" panose="020B0503030403020204" pitchFamily="34" charset="0"/>
              </a:rPr>
              <a:t> deel</a:t>
            </a:r>
          </a:p>
          <a:p>
            <a:pPr marL="342900" indent="-342900">
              <a:buFont typeface="Arial" panose="020B0604020202020204" pitchFamily="34" charset="0"/>
              <a:buChar char="•"/>
            </a:pPr>
            <a:r>
              <a:rPr lang="nl-NL" sz="2000" dirty="0">
                <a:latin typeface="Source Sans Pro" panose="020B0503030403020204" pitchFamily="34" charset="0"/>
              </a:rPr>
              <a:t>Aanpasbaar per opleiding/beroepsgroep</a:t>
            </a:r>
          </a:p>
        </p:txBody>
      </p:sp>
      <p:pic>
        <p:nvPicPr>
          <p:cNvPr id="6" name="Afbeelding 5">
            <a:extLst>
              <a:ext uri="{FF2B5EF4-FFF2-40B4-BE49-F238E27FC236}">
                <a16:creationId xmlns:a16="http://schemas.microsoft.com/office/drawing/2014/main" id="{22D61664-7E9C-CFFF-0F2D-70B93979E3CE}"/>
              </a:ext>
            </a:extLst>
          </p:cNvPr>
          <p:cNvPicPr>
            <a:picLocks noChangeAspect="1"/>
          </p:cNvPicPr>
          <p:nvPr/>
        </p:nvPicPr>
        <p:blipFill>
          <a:blip r:embed="rId6"/>
          <a:stretch>
            <a:fillRect/>
          </a:stretch>
        </p:blipFill>
        <p:spPr>
          <a:xfrm>
            <a:off x="8032090" y="0"/>
            <a:ext cx="1111910" cy="536080"/>
          </a:xfrm>
          <a:prstGeom prst="rect">
            <a:avLst/>
          </a:prstGeom>
        </p:spPr>
      </p:pic>
      <p:sp>
        <p:nvSpPr>
          <p:cNvPr id="3" name="Tekstvak 2">
            <a:extLst>
              <a:ext uri="{FF2B5EF4-FFF2-40B4-BE49-F238E27FC236}">
                <a16:creationId xmlns:a16="http://schemas.microsoft.com/office/drawing/2014/main" id="{5931584D-6D2A-08CF-92E1-3AD2FB43FEE4}"/>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2</a:t>
            </a:r>
            <a:endParaRPr lang="en-US" dirty="0">
              <a:solidFill>
                <a:srgbClr val="0FBED8"/>
              </a:solidFill>
            </a:endParaRPr>
          </a:p>
        </p:txBody>
      </p:sp>
    </p:spTree>
    <p:extLst>
      <p:ext uri="{BB962C8B-B14F-4D97-AF65-F5344CB8AC3E}">
        <p14:creationId xmlns:p14="http://schemas.microsoft.com/office/powerpoint/2010/main" val="4374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0BA46-01B9-D9FF-D2FD-2DD41DFC530F}"/>
              </a:ext>
            </a:extLst>
          </p:cNvPr>
          <p:cNvSpPr>
            <a:spLocks noGrp="1"/>
          </p:cNvSpPr>
          <p:nvPr>
            <p:ph type="title"/>
          </p:nvPr>
        </p:nvSpPr>
        <p:spPr/>
        <p:txBody>
          <a:bodyPr/>
          <a:lstStyle/>
          <a:p>
            <a:r>
              <a:rPr lang="nl-NL"/>
              <a:t>Profiel HAN</a:t>
            </a:r>
          </a:p>
        </p:txBody>
      </p:sp>
      <p:sp>
        <p:nvSpPr>
          <p:cNvPr id="3" name="Tijdelijke aanduiding voor inhoud 2">
            <a:extLst>
              <a:ext uri="{FF2B5EF4-FFF2-40B4-BE49-F238E27FC236}">
                <a16:creationId xmlns:a16="http://schemas.microsoft.com/office/drawing/2014/main" id="{86421C83-3692-BB70-2EE2-71B2CC5DA2D0}"/>
              </a:ext>
            </a:extLst>
          </p:cNvPr>
          <p:cNvSpPr>
            <a:spLocks noGrp="1"/>
          </p:cNvSpPr>
          <p:nvPr>
            <p:ph idx="1"/>
          </p:nvPr>
        </p:nvSpPr>
        <p:spPr>
          <a:xfrm>
            <a:off x="457200" y="1200151"/>
            <a:ext cx="3489636" cy="3394472"/>
          </a:xfrm>
        </p:spPr>
        <p:txBody>
          <a:bodyPr/>
          <a:lstStyle/>
          <a:p>
            <a:r>
              <a:rPr lang="nl-NL"/>
              <a:t>Samengesteld op basis van </a:t>
            </a:r>
            <a:r>
              <a:rPr lang="nl-NL" err="1"/>
              <a:t>DigComp</a:t>
            </a:r>
            <a:r>
              <a:rPr lang="nl-NL"/>
              <a:t> en </a:t>
            </a:r>
            <a:r>
              <a:rPr lang="nl-NL" sz="2400"/>
              <a:t>Data </a:t>
            </a:r>
            <a:r>
              <a:rPr lang="nl-NL" sz="2400" err="1"/>
              <a:t>Literacy</a:t>
            </a:r>
            <a:r>
              <a:rPr lang="nl-NL" sz="2400"/>
              <a:t> </a:t>
            </a:r>
            <a:r>
              <a:rPr lang="nl-NL" sz="2400" err="1"/>
              <a:t>Competency</a:t>
            </a:r>
            <a:r>
              <a:rPr lang="nl-NL" sz="2400"/>
              <a:t> Matrix </a:t>
            </a:r>
            <a:endParaRPr lang="nl-NL"/>
          </a:p>
        </p:txBody>
      </p:sp>
      <p:pic>
        <p:nvPicPr>
          <p:cNvPr id="5" name="Afbeelding 4">
            <a:extLst>
              <a:ext uri="{FF2B5EF4-FFF2-40B4-BE49-F238E27FC236}">
                <a16:creationId xmlns:a16="http://schemas.microsoft.com/office/drawing/2014/main" id="{56CC0A10-38E4-19CA-9909-C47E974E0ED3}"/>
              </a:ext>
            </a:extLst>
          </p:cNvPr>
          <p:cNvPicPr>
            <a:picLocks noChangeAspect="1"/>
          </p:cNvPicPr>
          <p:nvPr/>
        </p:nvPicPr>
        <p:blipFill>
          <a:blip r:embed="rId3"/>
          <a:stretch>
            <a:fillRect/>
          </a:stretch>
        </p:blipFill>
        <p:spPr>
          <a:xfrm>
            <a:off x="3595707" y="74678"/>
            <a:ext cx="5197164" cy="4862843"/>
          </a:xfrm>
          <a:prstGeom prst="rect">
            <a:avLst/>
          </a:prstGeom>
        </p:spPr>
      </p:pic>
      <p:pic>
        <p:nvPicPr>
          <p:cNvPr id="7" name="Afbeelding 6">
            <a:extLst>
              <a:ext uri="{FF2B5EF4-FFF2-40B4-BE49-F238E27FC236}">
                <a16:creationId xmlns:a16="http://schemas.microsoft.com/office/drawing/2014/main" id="{C1180FB2-85ED-DFC3-1712-7CEF7EDCDD7D}"/>
              </a:ext>
            </a:extLst>
          </p:cNvPr>
          <p:cNvPicPr>
            <a:picLocks noChangeAspect="1"/>
          </p:cNvPicPr>
          <p:nvPr/>
        </p:nvPicPr>
        <p:blipFill>
          <a:blip r:embed="rId4"/>
          <a:stretch>
            <a:fillRect/>
          </a:stretch>
        </p:blipFill>
        <p:spPr>
          <a:xfrm>
            <a:off x="8032090" y="0"/>
            <a:ext cx="1111910" cy="536080"/>
          </a:xfrm>
          <a:prstGeom prst="rect">
            <a:avLst/>
          </a:prstGeom>
        </p:spPr>
      </p:pic>
      <p:pic>
        <p:nvPicPr>
          <p:cNvPr id="4" name="Afbeelding 3" descr="deelillustratie-persoon1.png">
            <a:extLst>
              <a:ext uri="{FF2B5EF4-FFF2-40B4-BE49-F238E27FC236}">
                <a16:creationId xmlns:a16="http://schemas.microsoft.com/office/drawing/2014/main" id="{976C8515-A052-F8E8-AE69-C1417A5FA4A6}"/>
              </a:ext>
            </a:extLst>
          </p:cNvPr>
          <p:cNvPicPr>
            <a:picLocks noChangeAspect="1"/>
          </p:cNvPicPr>
          <p:nvPr/>
        </p:nvPicPr>
        <p:blipFill>
          <a:blip r:embed="rId5"/>
          <a:stretch>
            <a:fillRect/>
          </a:stretch>
        </p:blipFill>
        <p:spPr>
          <a:xfrm flipH="1">
            <a:off x="1841631" y="2471572"/>
            <a:ext cx="1520513" cy="2795588"/>
          </a:xfrm>
          <a:prstGeom prst="rect">
            <a:avLst/>
          </a:prstGeom>
        </p:spPr>
      </p:pic>
    </p:spTree>
    <p:extLst>
      <p:ext uri="{BB962C8B-B14F-4D97-AF65-F5344CB8AC3E}">
        <p14:creationId xmlns:p14="http://schemas.microsoft.com/office/powerpoint/2010/main" val="207841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56FB0-9766-768C-31D4-C516380BA2DC}"/>
              </a:ext>
            </a:extLst>
          </p:cNvPr>
          <p:cNvSpPr>
            <a:spLocks noGrp="1"/>
          </p:cNvSpPr>
          <p:nvPr>
            <p:ph type="title"/>
          </p:nvPr>
        </p:nvSpPr>
        <p:spPr>
          <a:xfrm>
            <a:off x="457200" y="205979"/>
            <a:ext cx="3989212" cy="857250"/>
          </a:xfrm>
        </p:spPr>
        <p:txBody>
          <a:bodyPr>
            <a:normAutofit fontScale="90000"/>
          </a:bodyPr>
          <a:lstStyle/>
          <a:p>
            <a:r>
              <a:rPr lang="nl-NL" dirty="0" err="1">
                <a:latin typeface="Overpass ExtraBold" pitchFamily="2" charset="0"/>
              </a:rPr>
              <a:t>DigComp</a:t>
            </a:r>
            <a:r>
              <a:rPr lang="nl-NL" dirty="0">
                <a:latin typeface="Overpass ExtraBold" pitchFamily="2" charset="0"/>
              </a:rPr>
              <a:t> vs. </a:t>
            </a:r>
            <a:r>
              <a:rPr lang="nl-NL" dirty="0" err="1">
                <a:latin typeface="Overpass ExtraBold" pitchFamily="2" charset="0"/>
              </a:rPr>
              <a:t>HANprofiel</a:t>
            </a:r>
            <a:endParaRPr lang="nl-NL" dirty="0">
              <a:latin typeface="Overpass ExtraBold" pitchFamily="2" charset="0"/>
            </a:endParaRPr>
          </a:p>
        </p:txBody>
      </p:sp>
      <p:sp>
        <p:nvSpPr>
          <p:cNvPr id="3" name="Tijdelijke aanduiding voor inhoud 2">
            <a:extLst>
              <a:ext uri="{FF2B5EF4-FFF2-40B4-BE49-F238E27FC236}">
                <a16:creationId xmlns:a16="http://schemas.microsoft.com/office/drawing/2014/main" id="{4625B79A-9188-117C-FDA2-03E284176B6F}"/>
              </a:ext>
            </a:extLst>
          </p:cNvPr>
          <p:cNvSpPr>
            <a:spLocks noGrp="1"/>
          </p:cNvSpPr>
          <p:nvPr>
            <p:ph idx="1"/>
          </p:nvPr>
        </p:nvSpPr>
        <p:spPr>
          <a:xfrm>
            <a:off x="104424" y="1200151"/>
            <a:ext cx="4284696" cy="3394472"/>
          </a:xfrm>
        </p:spPr>
        <p:txBody>
          <a:bodyPr vert="horz" lIns="91440" tIns="45720" rIns="91440" bIns="45720" rtlCol="0" anchor="t">
            <a:normAutofit/>
          </a:bodyPr>
          <a:lstStyle/>
          <a:p>
            <a:pPr marL="342900" indent="-342900">
              <a:buFont typeface="Arial" panose="020B0604020202020204" pitchFamily="34" charset="0"/>
              <a:buChar char="•"/>
            </a:pPr>
            <a:r>
              <a:rPr lang="nl-NL" sz="2000" dirty="0">
                <a:latin typeface="Source Sans Pro" panose="020B0503030403020204" pitchFamily="34" charset="0"/>
              </a:rPr>
              <a:t>Aandacht voor conceptueel begrip en digitale transformatieve vaardigheden</a:t>
            </a:r>
          </a:p>
          <a:p>
            <a:pPr marL="342900" indent="-342900">
              <a:buFont typeface="Arial" panose="020B0604020202020204" pitchFamily="34" charset="0"/>
              <a:buChar char="•"/>
            </a:pPr>
            <a:r>
              <a:rPr lang="nl-NL" sz="2000" dirty="0">
                <a:latin typeface="Source Sans Pro" panose="020B0503030403020204" pitchFamily="34" charset="0"/>
              </a:rPr>
              <a:t>Datacomponent is sterker dan in </a:t>
            </a:r>
            <a:r>
              <a:rPr lang="nl-NL" sz="2000" dirty="0" err="1">
                <a:latin typeface="Source Sans Pro" panose="020B0503030403020204" pitchFamily="34" charset="0"/>
              </a:rPr>
              <a:t>DigComp</a:t>
            </a:r>
            <a:endParaRPr lang="nl-NL" sz="2000" dirty="0">
              <a:latin typeface="Source Sans Pro" panose="020B0503030403020204" pitchFamily="34" charset="0"/>
            </a:endParaRPr>
          </a:p>
          <a:p>
            <a:pPr marL="342900" indent="-342900">
              <a:buFont typeface="Arial" panose="020B0604020202020204" pitchFamily="34" charset="0"/>
              <a:buChar char="•"/>
            </a:pPr>
            <a:r>
              <a:rPr lang="nl-NL" sz="2000" dirty="0">
                <a:latin typeface="Source Sans Pro" panose="020B0503030403020204" pitchFamily="34" charset="0"/>
              </a:rPr>
              <a:t>Opgesteld met 3 academies binnen de HAN</a:t>
            </a:r>
            <a:endParaRPr lang="nl-NL" sz="2000" dirty="0">
              <a:latin typeface="Source Sans Pro" panose="020B0503030403020204" pitchFamily="34" charset="0"/>
              <a:cs typeface="Calibri"/>
            </a:endParaRPr>
          </a:p>
        </p:txBody>
      </p:sp>
      <p:pic>
        <p:nvPicPr>
          <p:cNvPr id="5" name="Afbeelding 4">
            <a:extLst>
              <a:ext uri="{FF2B5EF4-FFF2-40B4-BE49-F238E27FC236}">
                <a16:creationId xmlns:a16="http://schemas.microsoft.com/office/drawing/2014/main" id="{010F87F0-5FDA-4620-DFBF-335B90A0B51C}"/>
              </a:ext>
            </a:extLst>
          </p:cNvPr>
          <p:cNvPicPr>
            <a:picLocks noChangeAspect="1"/>
          </p:cNvPicPr>
          <p:nvPr/>
        </p:nvPicPr>
        <p:blipFill rotWithShape="1">
          <a:blip r:embed="rId3"/>
          <a:srcRect l="7396" t="10671" b="8741"/>
          <a:stretch/>
        </p:blipFill>
        <p:spPr>
          <a:xfrm>
            <a:off x="4572000" y="548877"/>
            <a:ext cx="3450368" cy="4145044"/>
          </a:xfrm>
          <a:prstGeom prst="rect">
            <a:avLst/>
          </a:prstGeom>
        </p:spPr>
      </p:pic>
      <p:sp>
        <p:nvSpPr>
          <p:cNvPr id="6" name="Tekstvak 5">
            <a:extLst>
              <a:ext uri="{FF2B5EF4-FFF2-40B4-BE49-F238E27FC236}">
                <a16:creationId xmlns:a16="http://schemas.microsoft.com/office/drawing/2014/main" id="{B88F0DDD-746A-CC65-F863-A221741B68B3}"/>
              </a:ext>
            </a:extLst>
          </p:cNvPr>
          <p:cNvSpPr txBox="1"/>
          <p:nvPr/>
        </p:nvSpPr>
        <p:spPr>
          <a:xfrm>
            <a:off x="4550054" y="70210"/>
            <a:ext cx="1210665" cy="369332"/>
          </a:xfrm>
          <a:prstGeom prst="rect">
            <a:avLst/>
          </a:prstGeom>
          <a:noFill/>
        </p:spPr>
        <p:txBody>
          <a:bodyPr wrap="square" rtlCol="0">
            <a:spAutoFit/>
          </a:bodyPr>
          <a:lstStyle/>
          <a:p>
            <a:r>
              <a:rPr lang="nl-NL" dirty="0" err="1">
                <a:latin typeface="Overpass Light" pitchFamily="2" charset="0"/>
              </a:rPr>
              <a:t>DigComp</a:t>
            </a:r>
            <a:endParaRPr lang="nl-NL" dirty="0">
              <a:latin typeface="Overpass Light" pitchFamily="2" charset="0"/>
            </a:endParaRPr>
          </a:p>
        </p:txBody>
      </p:sp>
      <p:sp>
        <p:nvSpPr>
          <p:cNvPr id="7" name="Tekstvak 6">
            <a:extLst>
              <a:ext uri="{FF2B5EF4-FFF2-40B4-BE49-F238E27FC236}">
                <a16:creationId xmlns:a16="http://schemas.microsoft.com/office/drawing/2014/main" id="{84D29D4D-41AC-D534-C1D1-EE71A80F4EAD}"/>
              </a:ext>
            </a:extLst>
          </p:cNvPr>
          <p:cNvSpPr txBox="1"/>
          <p:nvPr/>
        </p:nvSpPr>
        <p:spPr>
          <a:xfrm>
            <a:off x="7123786" y="72401"/>
            <a:ext cx="1038758" cy="369332"/>
          </a:xfrm>
          <a:prstGeom prst="rect">
            <a:avLst/>
          </a:prstGeom>
          <a:noFill/>
        </p:spPr>
        <p:txBody>
          <a:bodyPr wrap="square" rtlCol="0">
            <a:spAutoFit/>
          </a:bodyPr>
          <a:lstStyle/>
          <a:p>
            <a:r>
              <a:rPr lang="nl-NL" dirty="0">
                <a:latin typeface="Overpass Light" pitchFamily="2" charset="0"/>
              </a:rPr>
              <a:t>HAN</a:t>
            </a:r>
          </a:p>
        </p:txBody>
      </p:sp>
      <p:pic>
        <p:nvPicPr>
          <p:cNvPr id="9" name="Afbeelding 8">
            <a:extLst>
              <a:ext uri="{FF2B5EF4-FFF2-40B4-BE49-F238E27FC236}">
                <a16:creationId xmlns:a16="http://schemas.microsoft.com/office/drawing/2014/main" id="{6E7979BD-DFAA-DEAC-77EB-99894F8BC4E2}"/>
              </a:ext>
            </a:extLst>
          </p:cNvPr>
          <p:cNvPicPr>
            <a:picLocks noChangeAspect="1"/>
          </p:cNvPicPr>
          <p:nvPr/>
        </p:nvPicPr>
        <p:blipFill>
          <a:blip r:embed="rId4"/>
          <a:stretch>
            <a:fillRect/>
          </a:stretch>
        </p:blipFill>
        <p:spPr>
          <a:xfrm>
            <a:off x="8032090" y="0"/>
            <a:ext cx="1111910" cy="536080"/>
          </a:xfrm>
          <a:prstGeom prst="rect">
            <a:avLst/>
          </a:prstGeom>
        </p:spPr>
      </p:pic>
      <p:sp>
        <p:nvSpPr>
          <p:cNvPr id="4" name="Tekstvak 3">
            <a:extLst>
              <a:ext uri="{FF2B5EF4-FFF2-40B4-BE49-F238E27FC236}">
                <a16:creationId xmlns:a16="http://schemas.microsoft.com/office/drawing/2014/main" id="{5AC305ED-760B-42AE-195E-E6255168D1C6}"/>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2</a:t>
            </a:r>
            <a:endParaRPr lang="en-US" dirty="0">
              <a:solidFill>
                <a:srgbClr val="0FBED8"/>
              </a:solidFill>
            </a:endParaRPr>
          </a:p>
        </p:txBody>
      </p:sp>
    </p:spTree>
    <p:extLst>
      <p:ext uri="{BB962C8B-B14F-4D97-AF65-F5344CB8AC3E}">
        <p14:creationId xmlns:p14="http://schemas.microsoft.com/office/powerpoint/2010/main" val="233007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C3A87A3-3E43-2252-C5FF-D578E7CF3FF3}"/>
              </a:ext>
            </a:extLst>
          </p:cNvPr>
          <p:cNvPicPr>
            <a:picLocks noChangeAspect="1"/>
          </p:cNvPicPr>
          <p:nvPr/>
        </p:nvPicPr>
        <p:blipFill>
          <a:blip r:embed="rId3"/>
          <a:stretch>
            <a:fillRect/>
          </a:stretch>
        </p:blipFill>
        <p:spPr>
          <a:xfrm>
            <a:off x="4514850" y="853645"/>
            <a:ext cx="4629150" cy="4300938"/>
          </a:xfrm>
          <a:prstGeom prst="rect">
            <a:avLst/>
          </a:prstGeom>
        </p:spPr>
      </p:pic>
      <p:sp>
        <p:nvSpPr>
          <p:cNvPr id="2" name="Titel 1">
            <a:extLst>
              <a:ext uri="{FF2B5EF4-FFF2-40B4-BE49-F238E27FC236}">
                <a16:creationId xmlns:a16="http://schemas.microsoft.com/office/drawing/2014/main" id="{68C26F76-AA8D-44C6-415D-E5F1583C6E79}"/>
              </a:ext>
            </a:extLst>
          </p:cNvPr>
          <p:cNvSpPr>
            <a:spLocks noGrp="1"/>
          </p:cNvSpPr>
          <p:nvPr>
            <p:ph type="title"/>
          </p:nvPr>
        </p:nvSpPr>
        <p:spPr/>
        <p:txBody>
          <a:bodyPr>
            <a:normAutofit fontScale="90000"/>
          </a:bodyPr>
          <a:lstStyle/>
          <a:p>
            <a:r>
              <a:rPr lang="nl-NL" dirty="0">
                <a:latin typeface="Overpass ExtraBold" pitchFamily="2" charset="0"/>
              </a:rPr>
              <a:t>Raamwerk docentcompetenties onderwijs met ict</a:t>
            </a:r>
          </a:p>
        </p:txBody>
      </p:sp>
      <p:sp>
        <p:nvSpPr>
          <p:cNvPr id="3" name="Tijdelijke aanduiding voor inhoud 2">
            <a:extLst>
              <a:ext uri="{FF2B5EF4-FFF2-40B4-BE49-F238E27FC236}">
                <a16:creationId xmlns:a16="http://schemas.microsoft.com/office/drawing/2014/main" id="{1F58573D-AECA-7EAB-FB57-6F4C857BA766}"/>
              </a:ext>
            </a:extLst>
          </p:cNvPr>
          <p:cNvSpPr>
            <a:spLocks noGrp="1"/>
          </p:cNvSpPr>
          <p:nvPr>
            <p:ph idx="1"/>
          </p:nvPr>
        </p:nvSpPr>
        <p:spPr>
          <a:xfrm>
            <a:off x="212142" y="2357183"/>
            <a:ext cx="4072964" cy="2237440"/>
          </a:xfrm>
        </p:spPr>
        <p:txBody>
          <a:bodyPr vert="horz" lIns="91440" tIns="45720" rIns="91440" bIns="45720" rtlCol="0" anchor="t">
            <a:normAutofit/>
          </a:bodyPr>
          <a:lstStyle/>
          <a:p>
            <a:r>
              <a:rPr lang="nl-NL" sz="1600" dirty="0">
                <a:latin typeface="Source Sans Pro" panose="020B0503030403020204" pitchFamily="34" charset="0"/>
                <a:cs typeface="Calibri"/>
              </a:rPr>
              <a:t>Welke competenties hebben docenten in het hoger onderwijs nodig om de gewenste onderwijsinnovatie met ict te realiseren? </a:t>
            </a:r>
          </a:p>
        </p:txBody>
      </p:sp>
      <p:pic>
        <p:nvPicPr>
          <p:cNvPr id="7" name="Afbeelding 6">
            <a:extLst>
              <a:ext uri="{FF2B5EF4-FFF2-40B4-BE49-F238E27FC236}">
                <a16:creationId xmlns:a16="http://schemas.microsoft.com/office/drawing/2014/main" id="{6B706B43-0B95-8279-9B1A-2EA7757FF2E6}"/>
              </a:ext>
            </a:extLst>
          </p:cNvPr>
          <p:cNvPicPr>
            <a:picLocks noChangeAspect="1"/>
          </p:cNvPicPr>
          <p:nvPr/>
        </p:nvPicPr>
        <p:blipFill>
          <a:blip r:embed="rId4"/>
          <a:stretch>
            <a:fillRect/>
          </a:stretch>
        </p:blipFill>
        <p:spPr>
          <a:xfrm>
            <a:off x="8151605" y="58464"/>
            <a:ext cx="965834" cy="241459"/>
          </a:xfrm>
          <a:prstGeom prst="rect">
            <a:avLst/>
          </a:prstGeom>
        </p:spPr>
      </p:pic>
      <p:pic>
        <p:nvPicPr>
          <p:cNvPr id="1028" name="Picture 4">
            <a:extLst>
              <a:ext uri="{FF2B5EF4-FFF2-40B4-BE49-F238E27FC236}">
                <a16:creationId xmlns:a16="http://schemas.microsoft.com/office/drawing/2014/main" id="{FDB752FE-3DC2-C2E0-8D2C-BCA6E03B5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1306114"/>
            <a:ext cx="2905760" cy="71080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F26E532C-F86A-A1BA-8052-A634B241A47E}"/>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3</a:t>
            </a:r>
            <a:endParaRPr lang="en-US" dirty="0">
              <a:solidFill>
                <a:srgbClr val="0FBED8"/>
              </a:solidFill>
            </a:endParaRPr>
          </a:p>
        </p:txBody>
      </p:sp>
    </p:spTree>
    <p:extLst>
      <p:ext uri="{BB962C8B-B14F-4D97-AF65-F5344CB8AC3E}">
        <p14:creationId xmlns:p14="http://schemas.microsoft.com/office/powerpoint/2010/main" val="112138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26F76-AA8D-44C6-415D-E5F1583C6E79}"/>
              </a:ext>
            </a:extLst>
          </p:cNvPr>
          <p:cNvSpPr>
            <a:spLocks noGrp="1"/>
          </p:cNvSpPr>
          <p:nvPr>
            <p:ph type="title"/>
          </p:nvPr>
        </p:nvSpPr>
        <p:spPr/>
        <p:txBody>
          <a:bodyPr>
            <a:normAutofit fontScale="90000"/>
          </a:bodyPr>
          <a:lstStyle/>
          <a:p>
            <a:r>
              <a:rPr lang="nl-NL" dirty="0">
                <a:latin typeface="Overpass ExtraBold" pitchFamily="2" charset="0"/>
              </a:rPr>
              <a:t>Raamwerk docentcompetenties onderwijs met ict</a:t>
            </a:r>
          </a:p>
        </p:txBody>
      </p:sp>
      <p:sp>
        <p:nvSpPr>
          <p:cNvPr id="3" name="Tijdelijke aanduiding voor inhoud 2">
            <a:extLst>
              <a:ext uri="{FF2B5EF4-FFF2-40B4-BE49-F238E27FC236}">
                <a16:creationId xmlns:a16="http://schemas.microsoft.com/office/drawing/2014/main" id="{1F58573D-AECA-7EAB-FB57-6F4C857BA766}"/>
              </a:ext>
            </a:extLst>
          </p:cNvPr>
          <p:cNvSpPr>
            <a:spLocks noGrp="1"/>
          </p:cNvSpPr>
          <p:nvPr>
            <p:ph idx="1"/>
          </p:nvPr>
        </p:nvSpPr>
        <p:spPr>
          <a:xfrm>
            <a:off x="212142" y="1200151"/>
            <a:ext cx="4072964" cy="3394472"/>
          </a:xfrm>
        </p:spPr>
        <p:txBody>
          <a:bodyPr vert="horz" lIns="91440" tIns="45720" rIns="91440" bIns="45720" rtlCol="0" anchor="t">
            <a:normAutofit/>
          </a:bodyPr>
          <a:lstStyle/>
          <a:p>
            <a:r>
              <a:rPr lang="nl-NL" sz="1400" b="1" dirty="0">
                <a:latin typeface="Source Sans Pro" panose="020B0503030403020204" pitchFamily="34" charset="0"/>
                <a:cs typeface="Calibri"/>
              </a:rPr>
              <a:t>Gebaseerd op:</a:t>
            </a:r>
          </a:p>
          <a:p>
            <a:pPr marL="285750" indent="-285750">
              <a:buFont typeface="Arial" panose="020B0604020202020204" pitchFamily="34" charset="0"/>
              <a:buChar char="•"/>
            </a:pPr>
            <a:r>
              <a:rPr lang="en-US" sz="1400" b="1" dirty="0" err="1">
                <a:solidFill>
                  <a:schemeClr val="accent1">
                    <a:lumMod val="75000"/>
                  </a:schemeClr>
                </a:solidFill>
                <a:latin typeface="Source Sans Pro" panose="020B0503030403020204" pitchFamily="34" charset="0"/>
                <a:cs typeface="Calibri"/>
              </a:rPr>
              <a:t>Vorige</a:t>
            </a:r>
            <a:r>
              <a:rPr lang="en-US" sz="1400" b="1" dirty="0">
                <a:solidFill>
                  <a:schemeClr val="accent1">
                    <a:lumMod val="75000"/>
                  </a:schemeClr>
                </a:solidFill>
                <a:latin typeface="Source Sans Pro" panose="020B0503030403020204" pitchFamily="34" charset="0"/>
                <a:cs typeface="Calibri"/>
              </a:rPr>
              <a:t> iXperium competentieset </a:t>
            </a:r>
            <a:r>
              <a:rPr lang="en-US" sz="1400" b="1" dirty="0" err="1">
                <a:solidFill>
                  <a:schemeClr val="accent1">
                    <a:lumMod val="75000"/>
                  </a:schemeClr>
                </a:solidFill>
                <a:latin typeface="Source Sans Pro" panose="020B0503030403020204" pitchFamily="34" charset="0"/>
                <a:cs typeface="Calibri"/>
              </a:rPr>
              <a:t>Leren</a:t>
            </a:r>
            <a:r>
              <a:rPr lang="en-US" sz="1400" b="1" dirty="0">
                <a:solidFill>
                  <a:schemeClr val="accent1">
                    <a:lumMod val="75000"/>
                  </a:schemeClr>
                </a:solidFill>
                <a:latin typeface="Source Sans Pro" panose="020B0503030403020204" pitchFamily="34" charset="0"/>
                <a:cs typeface="Calibri"/>
              </a:rPr>
              <a:t> </a:t>
            </a:r>
            <a:r>
              <a:rPr lang="en-US" sz="1400" b="1" dirty="0" err="1">
                <a:solidFill>
                  <a:schemeClr val="accent1">
                    <a:lumMod val="75000"/>
                  </a:schemeClr>
                </a:solidFill>
                <a:latin typeface="Source Sans Pro" panose="020B0503030403020204" pitchFamily="34" charset="0"/>
                <a:cs typeface="Calibri"/>
              </a:rPr>
              <a:t>en</a:t>
            </a:r>
            <a:r>
              <a:rPr lang="en-US" sz="1400" b="1" dirty="0">
                <a:solidFill>
                  <a:schemeClr val="accent1">
                    <a:lumMod val="75000"/>
                  </a:schemeClr>
                </a:solidFill>
                <a:latin typeface="Source Sans Pro" panose="020B0503030403020204" pitchFamily="34" charset="0"/>
                <a:cs typeface="Calibri"/>
              </a:rPr>
              <a:t> </a:t>
            </a:r>
            <a:r>
              <a:rPr lang="en-US" sz="1400" b="1" dirty="0" err="1">
                <a:solidFill>
                  <a:schemeClr val="accent1">
                    <a:lumMod val="75000"/>
                  </a:schemeClr>
                </a:solidFill>
                <a:latin typeface="Source Sans Pro" panose="020B0503030403020204" pitchFamily="34" charset="0"/>
                <a:cs typeface="Calibri"/>
              </a:rPr>
              <a:t>lesgeven</a:t>
            </a:r>
            <a:r>
              <a:rPr lang="en-US" sz="1400" b="1" dirty="0">
                <a:solidFill>
                  <a:schemeClr val="accent1">
                    <a:lumMod val="75000"/>
                  </a:schemeClr>
                </a:solidFill>
                <a:latin typeface="Source Sans Pro" panose="020B0503030403020204" pitchFamily="34" charset="0"/>
                <a:cs typeface="Calibri"/>
              </a:rPr>
              <a:t> met ict</a:t>
            </a:r>
          </a:p>
          <a:p>
            <a:pPr marL="285750" indent="-285750">
              <a:buFont typeface="Arial" panose="020B0604020202020204" pitchFamily="34" charset="0"/>
              <a:buChar char="•"/>
            </a:pPr>
            <a:r>
              <a:rPr lang="en-US" sz="1400" dirty="0">
                <a:latin typeface="Source Sans Pro" panose="020B0503030403020204" pitchFamily="34" charset="0"/>
                <a:cs typeface="Calibri"/>
              </a:rPr>
              <a:t>ISTE </a:t>
            </a:r>
          </a:p>
          <a:p>
            <a:pPr marL="285750" indent="-285750">
              <a:buFont typeface="Arial" panose="020B0604020202020204" pitchFamily="34" charset="0"/>
              <a:buChar char="•"/>
            </a:pPr>
            <a:r>
              <a:rPr lang="en-US" sz="1400" dirty="0" err="1">
                <a:latin typeface="Source Sans Pro" panose="020B0503030403020204" pitchFamily="34" charset="0"/>
                <a:cs typeface="Calibri"/>
              </a:rPr>
              <a:t>DigCompEdu</a:t>
            </a:r>
            <a:r>
              <a:rPr lang="en-US" sz="1400" dirty="0">
                <a:latin typeface="Source Sans Pro" panose="020B0503030403020204" pitchFamily="34" charset="0"/>
                <a:cs typeface="Calibri"/>
              </a:rPr>
              <a:t> </a:t>
            </a:r>
          </a:p>
          <a:p>
            <a:pPr marL="285750" indent="-285750">
              <a:buFont typeface="Arial" panose="020B0604020202020204" pitchFamily="34" charset="0"/>
              <a:buChar char="•"/>
            </a:pPr>
            <a:r>
              <a:rPr lang="en-US" sz="1400" dirty="0">
                <a:latin typeface="Source Sans Pro" panose="020B0503030403020204" pitchFamily="34" charset="0"/>
                <a:cs typeface="Calibri"/>
              </a:rPr>
              <a:t>Digital Teaching Professional Framework </a:t>
            </a:r>
          </a:p>
          <a:p>
            <a:pPr marL="285750" indent="-285750">
              <a:buFont typeface="Arial" panose="020B0604020202020204" pitchFamily="34" charset="0"/>
              <a:buChar char="•"/>
            </a:pPr>
            <a:r>
              <a:rPr lang="en-US" sz="1400" dirty="0">
                <a:latin typeface="Source Sans Pro" panose="020B0503030403020204" pitchFamily="34" charset="0"/>
                <a:cs typeface="Calibri"/>
              </a:rPr>
              <a:t>JISC Teacher Profile </a:t>
            </a:r>
          </a:p>
          <a:p>
            <a:pPr marL="285750" indent="-285750">
              <a:buFont typeface="Arial" panose="020B0604020202020204" pitchFamily="34" charset="0"/>
              <a:buChar char="•"/>
            </a:pPr>
            <a:r>
              <a:rPr lang="en-US" sz="1400" dirty="0">
                <a:latin typeface="Source Sans Pro" panose="020B0503030403020204" pitchFamily="34" charset="0"/>
                <a:cs typeface="Calibri"/>
              </a:rPr>
              <a:t>UNESCO ICT Competency framework for Teachers</a:t>
            </a:r>
            <a:endParaRPr lang="nl-NL" sz="1400" dirty="0">
              <a:latin typeface="Source Sans Pro" panose="020B0503030403020204" pitchFamily="34" charset="0"/>
              <a:cs typeface="Calibri"/>
            </a:endParaRPr>
          </a:p>
        </p:txBody>
      </p:sp>
      <p:pic>
        <p:nvPicPr>
          <p:cNvPr id="7" name="Afbeelding 6">
            <a:extLst>
              <a:ext uri="{FF2B5EF4-FFF2-40B4-BE49-F238E27FC236}">
                <a16:creationId xmlns:a16="http://schemas.microsoft.com/office/drawing/2014/main" id="{6B706B43-0B95-8279-9B1A-2EA7757FF2E6}"/>
              </a:ext>
            </a:extLst>
          </p:cNvPr>
          <p:cNvPicPr>
            <a:picLocks noChangeAspect="1"/>
          </p:cNvPicPr>
          <p:nvPr/>
        </p:nvPicPr>
        <p:blipFill>
          <a:blip r:embed="rId2"/>
          <a:stretch>
            <a:fillRect/>
          </a:stretch>
        </p:blipFill>
        <p:spPr>
          <a:xfrm>
            <a:off x="8151605" y="58464"/>
            <a:ext cx="965834" cy="241459"/>
          </a:xfrm>
          <a:prstGeom prst="rect">
            <a:avLst/>
          </a:prstGeom>
        </p:spPr>
      </p:pic>
      <p:sp>
        <p:nvSpPr>
          <p:cNvPr id="4" name="Tekstvak 3">
            <a:extLst>
              <a:ext uri="{FF2B5EF4-FFF2-40B4-BE49-F238E27FC236}">
                <a16:creationId xmlns:a16="http://schemas.microsoft.com/office/drawing/2014/main" id="{7DE10C89-D63F-D347-C283-3C8EDB9E25F8}"/>
              </a:ext>
            </a:extLst>
          </p:cNvPr>
          <p:cNvSpPr txBox="1"/>
          <p:nvPr/>
        </p:nvSpPr>
        <p:spPr>
          <a:xfrm>
            <a:off x="7710220" y="-52444"/>
            <a:ext cx="555955" cy="369332"/>
          </a:xfrm>
          <a:prstGeom prst="rect">
            <a:avLst/>
          </a:prstGeom>
          <a:noFill/>
        </p:spPr>
        <p:txBody>
          <a:bodyPr wrap="square" rtlCol="0">
            <a:spAutoFit/>
          </a:bodyPr>
          <a:lstStyle/>
          <a:p>
            <a:r>
              <a:rPr lang="nl-NL" err="1"/>
              <a:t>ism</a:t>
            </a:r>
            <a:endParaRPr lang="nl-NL"/>
          </a:p>
        </p:txBody>
      </p:sp>
      <p:sp>
        <p:nvSpPr>
          <p:cNvPr id="6" name="Tekstvak 5">
            <a:extLst>
              <a:ext uri="{FF2B5EF4-FFF2-40B4-BE49-F238E27FC236}">
                <a16:creationId xmlns:a16="http://schemas.microsoft.com/office/drawing/2014/main" id="{C44297BB-F7BA-AD74-CBD2-42ACC6D7AE6F}"/>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3</a:t>
            </a:r>
            <a:endParaRPr lang="en-US" dirty="0">
              <a:solidFill>
                <a:srgbClr val="0FBED8"/>
              </a:solidFill>
            </a:endParaRPr>
          </a:p>
        </p:txBody>
      </p:sp>
      <p:pic>
        <p:nvPicPr>
          <p:cNvPr id="8" name="Afbeelding 7">
            <a:extLst>
              <a:ext uri="{FF2B5EF4-FFF2-40B4-BE49-F238E27FC236}">
                <a16:creationId xmlns:a16="http://schemas.microsoft.com/office/drawing/2014/main" id="{88E5E7C8-0949-16AF-B07B-45258FE2CBDB}"/>
              </a:ext>
            </a:extLst>
          </p:cNvPr>
          <p:cNvPicPr>
            <a:picLocks noChangeAspect="1"/>
          </p:cNvPicPr>
          <p:nvPr/>
        </p:nvPicPr>
        <p:blipFill>
          <a:blip r:embed="rId3"/>
          <a:stretch>
            <a:fillRect/>
          </a:stretch>
        </p:blipFill>
        <p:spPr>
          <a:xfrm>
            <a:off x="4514850" y="853645"/>
            <a:ext cx="4629150" cy="4300938"/>
          </a:xfrm>
          <a:prstGeom prst="rect">
            <a:avLst/>
          </a:prstGeom>
        </p:spPr>
      </p:pic>
    </p:spTree>
    <p:extLst>
      <p:ext uri="{BB962C8B-B14F-4D97-AF65-F5344CB8AC3E}">
        <p14:creationId xmlns:p14="http://schemas.microsoft.com/office/powerpoint/2010/main" val="928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64490" y="76200"/>
            <a:ext cx="7262621" cy="4698873"/>
          </a:xfrm>
          <a:prstGeom prst="rect">
            <a:avLst/>
          </a:prstGeom>
        </p:spPr>
      </p:pic>
      <p:sp>
        <p:nvSpPr>
          <p:cNvPr id="3" name="Tekstvak 2">
            <a:extLst>
              <a:ext uri="{FF2B5EF4-FFF2-40B4-BE49-F238E27FC236}">
                <a16:creationId xmlns:a16="http://schemas.microsoft.com/office/drawing/2014/main" id="{C7D64615-9B53-F0D7-C3D8-F78A371AF4D3}"/>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4</a:t>
            </a:r>
            <a:endParaRPr lang="en-US" dirty="0">
              <a:solidFill>
                <a:srgbClr val="0FBED8"/>
              </a:solidFill>
            </a:endParaRPr>
          </a:p>
        </p:txBody>
      </p:sp>
    </p:spTree>
    <p:extLst>
      <p:ext uri="{BB962C8B-B14F-4D97-AF65-F5344CB8AC3E}">
        <p14:creationId xmlns:p14="http://schemas.microsoft.com/office/powerpoint/2010/main" val="401595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5746" y="739513"/>
            <a:ext cx="4211574" cy="655468"/>
          </a:xfrm>
          <a:prstGeom prst="rect">
            <a:avLst/>
          </a:prstGeom>
        </p:spPr>
        <p:txBody>
          <a:bodyPr vert="horz" wrap="square" lIns="0" tIns="9049" rIns="0" bIns="0" rtlCol="0" anchor="ctr">
            <a:spAutoFit/>
          </a:bodyPr>
          <a:lstStyle/>
          <a:p>
            <a:pPr marL="9525">
              <a:spcBef>
                <a:spcPts val="71"/>
              </a:spcBef>
            </a:pPr>
            <a:r>
              <a:rPr lang="nl-NL" sz="2100" b="1" spc="-60" dirty="0">
                <a:latin typeface="Book Antiqua"/>
                <a:cs typeface="Book Antiqua"/>
              </a:rPr>
              <a:t>Het ontwikkelteam werd bijgestaan door een </a:t>
            </a:r>
            <a:r>
              <a:rPr lang="nl-NL" sz="2100" b="1" spc="-8">
                <a:latin typeface="Book Antiqua"/>
                <a:cs typeface="Book Antiqua"/>
              </a:rPr>
              <a:t>advieskring</a:t>
            </a:r>
            <a:endParaRPr sz="2100" dirty="0">
              <a:latin typeface="Book Antiqua"/>
              <a:cs typeface="Book Antiqua"/>
            </a:endParaRPr>
          </a:p>
        </p:txBody>
      </p:sp>
      <p:pic>
        <p:nvPicPr>
          <p:cNvPr id="3" name="object 3"/>
          <p:cNvPicPr/>
          <p:nvPr/>
        </p:nvPicPr>
        <p:blipFill>
          <a:blip r:embed="rId3" cstate="print"/>
          <a:stretch>
            <a:fillRect/>
          </a:stretch>
        </p:blipFill>
        <p:spPr>
          <a:xfrm>
            <a:off x="683686" y="739513"/>
            <a:ext cx="216236" cy="243113"/>
          </a:xfrm>
          <a:prstGeom prst="rect">
            <a:avLst/>
          </a:prstGeom>
        </p:spPr>
      </p:pic>
      <p:pic>
        <p:nvPicPr>
          <p:cNvPr id="5" name="object 5"/>
          <p:cNvPicPr/>
          <p:nvPr/>
        </p:nvPicPr>
        <p:blipFill>
          <a:blip r:embed="rId4" cstate="print"/>
          <a:stretch>
            <a:fillRect/>
          </a:stretch>
        </p:blipFill>
        <p:spPr>
          <a:xfrm>
            <a:off x="0" y="1877759"/>
            <a:ext cx="6463637" cy="2994658"/>
          </a:xfrm>
          <a:prstGeom prst="rect">
            <a:avLst/>
          </a:prstGeom>
        </p:spPr>
      </p:pic>
      <p:pic>
        <p:nvPicPr>
          <p:cNvPr id="6" name="object 6"/>
          <p:cNvPicPr/>
          <p:nvPr/>
        </p:nvPicPr>
        <p:blipFill>
          <a:blip r:embed="rId5" cstate="print"/>
          <a:stretch>
            <a:fillRect/>
          </a:stretch>
        </p:blipFill>
        <p:spPr>
          <a:xfrm>
            <a:off x="5458969" y="979019"/>
            <a:ext cx="3464269" cy="1347596"/>
          </a:xfrm>
          <a:prstGeom prst="rect">
            <a:avLst/>
          </a:prstGeom>
        </p:spPr>
      </p:pic>
      <p:sp>
        <p:nvSpPr>
          <p:cNvPr id="4" name="Tekstvak 3">
            <a:extLst>
              <a:ext uri="{FF2B5EF4-FFF2-40B4-BE49-F238E27FC236}">
                <a16:creationId xmlns:a16="http://schemas.microsoft.com/office/drawing/2014/main" id="{1C7D7031-04BD-B5C9-C8DA-CA1DB6698787}"/>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4</a:t>
            </a:r>
            <a:endParaRPr lang="en-US" dirty="0">
              <a:solidFill>
                <a:srgbClr val="0FBED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object 2"/>
          <p:cNvPicPr/>
          <p:nvPr/>
        </p:nvPicPr>
        <p:blipFill rotWithShape="1">
          <a:blip r:embed="rId3" cstate="print"/>
          <a:srcRect l="42712" b="24301"/>
          <a:stretch/>
        </p:blipFill>
        <p:spPr>
          <a:xfrm>
            <a:off x="-30163" y="2133802"/>
            <a:ext cx="5222748" cy="2682240"/>
          </a:xfrm>
          <a:prstGeom prst="rect">
            <a:avLst/>
          </a:prstGeom>
        </p:spPr>
      </p:pic>
      <p:pic>
        <p:nvPicPr>
          <p:cNvPr id="2" name="object 2"/>
          <p:cNvPicPr/>
          <p:nvPr/>
        </p:nvPicPr>
        <p:blipFill>
          <a:blip r:embed="rId4" cstate="print"/>
          <a:stretch>
            <a:fillRect/>
          </a:stretch>
        </p:blipFill>
        <p:spPr>
          <a:xfrm>
            <a:off x="327305" y="380224"/>
            <a:ext cx="2720742" cy="463850"/>
          </a:xfrm>
          <a:prstGeom prst="rect">
            <a:avLst/>
          </a:prstGeom>
        </p:spPr>
      </p:pic>
      <p:grpSp>
        <p:nvGrpSpPr>
          <p:cNvPr id="49" name="Groep 48">
            <a:extLst>
              <a:ext uri="{FF2B5EF4-FFF2-40B4-BE49-F238E27FC236}">
                <a16:creationId xmlns:a16="http://schemas.microsoft.com/office/drawing/2014/main" id="{F4DBA394-B584-EA26-46C8-FDC76D64289C}"/>
              </a:ext>
            </a:extLst>
          </p:cNvPr>
          <p:cNvGrpSpPr/>
          <p:nvPr/>
        </p:nvGrpSpPr>
        <p:grpSpPr>
          <a:xfrm>
            <a:off x="4122194" y="166491"/>
            <a:ext cx="4783766" cy="4810518"/>
            <a:chOff x="2628674" y="200965"/>
            <a:chExt cx="4783766" cy="4810518"/>
          </a:xfrm>
        </p:grpSpPr>
        <p:sp>
          <p:nvSpPr>
            <p:cNvPr id="30" name="object 30"/>
            <p:cNvSpPr/>
            <p:nvPr/>
          </p:nvSpPr>
          <p:spPr>
            <a:xfrm>
              <a:off x="5264657" y="3893058"/>
              <a:ext cx="674370" cy="674370"/>
            </a:xfrm>
            <a:custGeom>
              <a:avLst/>
              <a:gdLst/>
              <a:ahLst/>
              <a:cxnLst/>
              <a:rect l="l" t="t" r="r" b="b"/>
              <a:pathLst>
                <a:path w="899159" h="899160">
                  <a:moveTo>
                    <a:pt x="449580" y="0"/>
                  </a:moveTo>
                  <a:lnTo>
                    <a:pt x="400593" y="2638"/>
                  </a:lnTo>
                  <a:lnTo>
                    <a:pt x="353134" y="10369"/>
                  </a:lnTo>
                  <a:lnTo>
                    <a:pt x="307477" y="22919"/>
                  </a:lnTo>
                  <a:lnTo>
                    <a:pt x="263897" y="40014"/>
                  </a:lnTo>
                  <a:lnTo>
                    <a:pt x="222667" y="61380"/>
                  </a:lnTo>
                  <a:lnTo>
                    <a:pt x="184063" y="86742"/>
                  </a:lnTo>
                  <a:lnTo>
                    <a:pt x="148358" y="115826"/>
                  </a:lnTo>
                  <a:lnTo>
                    <a:pt x="115826" y="148358"/>
                  </a:lnTo>
                  <a:lnTo>
                    <a:pt x="86742" y="184063"/>
                  </a:lnTo>
                  <a:lnTo>
                    <a:pt x="61380" y="222667"/>
                  </a:lnTo>
                  <a:lnTo>
                    <a:pt x="40014" y="263897"/>
                  </a:lnTo>
                  <a:lnTo>
                    <a:pt x="22919" y="307477"/>
                  </a:lnTo>
                  <a:lnTo>
                    <a:pt x="10369" y="353134"/>
                  </a:lnTo>
                  <a:lnTo>
                    <a:pt x="2638" y="400593"/>
                  </a:lnTo>
                  <a:lnTo>
                    <a:pt x="0" y="449579"/>
                  </a:lnTo>
                  <a:lnTo>
                    <a:pt x="2638" y="498566"/>
                  </a:lnTo>
                  <a:lnTo>
                    <a:pt x="10369" y="546025"/>
                  </a:lnTo>
                  <a:lnTo>
                    <a:pt x="22919" y="591682"/>
                  </a:lnTo>
                  <a:lnTo>
                    <a:pt x="40014" y="635262"/>
                  </a:lnTo>
                  <a:lnTo>
                    <a:pt x="61380" y="676492"/>
                  </a:lnTo>
                  <a:lnTo>
                    <a:pt x="86742" y="715096"/>
                  </a:lnTo>
                  <a:lnTo>
                    <a:pt x="115826" y="750801"/>
                  </a:lnTo>
                  <a:lnTo>
                    <a:pt x="148358" y="783333"/>
                  </a:lnTo>
                  <a:lnTo>
                    <a:pt x="184063" y="812417"/>
                  </a:lnTo>
                  <a:lnTo>
                    <a:pt x="222667" y="837779"/>
                  </a:lnTo>
                  <a:lnTo>
                    <a:pt x="263897" y="859145"/>
                  </a:lnTo>
                  <a:lnTo>
                    <a:pt x="307477" y="876240"/>
                  </a:lnTo>
                  <a:lnTo>
                    <a:pt x="353134" y="888790"/>
                  </a:lnTo>
                  <a:lnTo>
                    <a:pt x="400593" y="896521"/>
                  </a:lnTo>
                  <a:lnTo>
                    <a:pt x="449580" y="899159"/>
                  </a:lnTo>
                  <a:lnTo>
                    <a:pt x="498566" y="896521"/>
                  </a:lnTo>
                  <a:lnTo>
                    <a:pt x="546025" y="888790"/>
                  </a:lnTo>
                  <a:lnTo>
                    <a:pt x="591682" y="876240"/>
                  </a:lnTo>
                  <a:lnTo>
                    <a:pt x="635262" y="859145"/>
                  </a:lnTo>
                  <a:lnTo>
                    <a:pt x="676492" y="837779"/>
                  </a:lnTo>
                  <a:lnTo>
                    <a:pt x="715096" y="812417"/>
                  </a:lnTo>
                  <a:lnTo>
                    <a:pt x="750801" y="783333"/>
                  </a:lnTo>
                  <a:lnTo>
                    <a:pt x="783333" y="750801"/>
                  </a:lnTo>
                  <a:lnTo>
                    <a:pt x="812417" y="715096"/>
                  </a:lnTo>
                  <a:lnTo>
                    <a:pt x="837779" y="676492"/>
                  </a:lnTo>
                  <a:lnTo>
                    <a:pt x="859145" y="635262"/>
                  </a:lnTo>
                  <a:lnTo>
                    <a:pt x="876240" y="591682"/>
                  </a:lnTo>
                  <a:lnTo>
                    <a:pt x="888790" y="546025"/>
                  </a:lnTo>
                  <a:lnTo>
                    <a:pt x="896521" y="498566"/>
                  </a:lnTo>
                  <a:lnTo>
                    <a:pt x="899160" y="449579"/>
                  </a:lnTo>
                  <a:lnTo>
                    <a:pt x="896521" y="400593"/>
                  </a:lnTo>
                  <a:lnTo>
                    <a:pt x="888790" y="353134"/>
                  </a:lnTo>
                  <a:lnTo>
                    <a:pt x="876240" y="307477"/>
                  </a:lnTo>
                  <a:lnTo>
                    <a:pt x="859145" y="263897"/>
                  </a:lnTo>
                  <a:lnTo>
                    <a:pt x="837779" y="222667"/>
                  </a:lnTo>
                  <a:lnTo>
                    <a:pt x="812417" y="184063"/>
                  </a:lnTo>
                  <a:lnTo>
                    <a:pt x="783333" y="148358"/>
                  </a:lnTo>
                  <a:lnTo>
                    <a:pt x="750801" y="115826"/>
                  </a:lnTo>
                  <a:lnTo>
                    <a:pt x="715096" y="86742"/>
                  </a:lnTo>
                  <a:lnTo>
                    <a:pt x="676492" y="61380"/>
                  </a:lnTo>
                  <a:lnTo>
                    <a:pt x="635262" y="40014"/>
                  </a:lnTo>
                  <a:lnTo>
                    <a:pt x="591682" y="22919"/>
                  </a:lnTo>
                  <a:lnTo>
                    <a:pt x="546025" y="10369"/>
                  </a:lnTo>
                  <a:lnTo>
                    <a:pt x="498566" y="2638"/>
                  </a:lnTo>
                  <a:lnTo>
                    <a:pt x="449580" y="0"/>
                  </a:lnTo>
                  <a:close/>
                </a:path>
              </a:pathLst>
            </a:custGeom>
            <a:solidFill>
              <a:srgbClr val="000F9F"/>
            </a:solidFill>
          </p:spPr>
          <p:txBody>
            <a:bodyPr wrap="square" lIns="0" tIns="0" rIns="0" bIns="0" rtlCol="0"/>
            <a:lstStyle/>
            <a:p>
              <a:endParaRPr sz="1350"/>
            </a:p>
          </p:txBody>
        </p:sp>
        <p:sp>
          <p:nvSpPr>
            <p:cNvPr id="32" name="object 32"/>
            <p:cNvSpPr/>
            <p:nvPr/>
          </p:nvSpPr>
          <p:spPr>
            <a:xfrm>
              <a:off x="4037076" y="3893058"/>
              <a:ext cx="675799" cy="674370"/>
            </a:xfrm>
            <a:custGeom>
              <a:avLst/>
              <a:gdLst/>
              <a:ahLst/>
              <a:cxnLst/>
              <a:rect l="l" t="t" r="r" b="b"/>
              <a:pathLst>
                <a:path w="901064" h="899160">
                  <a:moveTo>
                    <a:pt x="450342" y="0"/>
                  </a:moveTo>
                  <a:lnTo>
                    <a:pt x="401272" y="2638"/>
                  </a:lnTo>
                  <a:lnTo>
                    <a:pt x="353733" y="10369"/>
                  </a:lnTo>
                  <a:lnTo>
                    <a:pt x="307999" y="22919"/>
                  </a:lnTo>
                  <a:lnTo>
                    <a:pt x="264345" y="40014"/>
                  </a:lnTo>
                  <a:lnTo>
                    <a:pt x="223045" y="61380"/>
                  </a:lnTo>
                  <a:lnTo>
                    <a:pt x="184375" y="86742"/>
                  </a:lnTo>
                  <a:lnTo>
                    <a:pt x="148610" y="115826"/>
                  </a:lnTo>
                  <a:lnTo>
                    <a:pt x="116023" y="148358"/>
                  </a:lnTo>
                  <a:lnTo>
                    <a:pt x="86889" y="184063"/>
                  </a:lnTo>
                  <a:lnTo>
                    <a:pt x="61484" y="222667"/>
                  </a:lnTo>
                  <a:lnTo>
                    <a:pt x="40082" y="263897"/>
                  </a:lnTo>
                  <a:lnTo>
                    <a:pt x="22958" y="307477"/>
                  </a:lnTo>
                  <a:lnTo>
                    <a:pt x="10387" y="353134"/>
                  </a:lnTo>
                  <a:lnTo>
                    <a:pt x="2642" y="400593"/>
                  </a:lnTo>
                  <a:lnTo>
                    <a:pt x="0" y="449579"/>
                  </a:lnTo>
                  <a:lnTo>
                    <a:pt x="2642" y="498566"/>
                  </a:lnTo>
                  <a:lnTo>
                    <a:pt x="10387" y="546025"/>
                  </a:lnTo>
                  <a:lnTo>
                    <a:pt x="22958" y="591682"/>
                  </a:lnTo>
                  <a:lnTo>
                    <a:pt x="40082" y="635262"/>
                  </a:lnTo>
                  <a:lnTo>
                    <a:pt x="61484" y="676492"/>
                  </a:lnTo>
                  <a:lnTo>
                    <a:pt x="86889" y="715096"/>
                  </a:lnTo>
                  <a:lnTo>
                    <a:pt x="116023" y="750801"/>
                  </a:lnTo>
                  <a:lnTo>
                    <a:pt x="148610" y="783333"/>
                  </a:lnTo>
                  <a:lnTo>
                    <a:pt x="184375" y="812417"/>
                  </a:lnTo>
                  <a:lnTo>
                    <a:pt x="223045" y="837779"/>
                  </a:lnTo>
                  <a:lnTo>
                    <a:pt x="264345" y="859145"/>
                  </a:lnTo>
                  <a:lnTo>
                    <a:pt x="307999" y="876240"/>
                  </a:lnTo>
                  <a:lnTo>
                    <a:pt x="353733" y="888790"/>
                  </a:lnTo>
                  <a:lnTo>
                    <a:pt x="401272" y="896521"/>
                  </a:lnTo>
                  <a:lnTo>
                    <a:pt x="450342" y="899159"/>
                  </a:lnTo>
                  <a:lnTo>
                    <a:pt x="499411" y="896521"/>
                  </a:lnTo>
                  <a:lnTo>
                    <a:pt x="546950" y="888790"/>
                  </a:lnTo>
                  <a:lnTo>
                    <a:pt x="592684" y="876240"/>
                  </a:lnTo>
                  <a:lnTo>
                    <a:pt x="636338" y="859145"/>
                  </a:lnTo>
                  <a:lnTo>
                    <a:pt x="677638" y="837779"/>
                  </a:lnTo>
                  <a:lnTo>
                    <a:pt x="716308" y="812417"/>
                  </a:lnTo>
                  <a:lnTo>
                    <a:pt x="752073" y="783333"/>
                  </a:lnTo>
                  <a:lnTo>
                    <a:pt x="784660" y="750801"/>
                  </a:lnTo>
                  <a:lnTo>
                    <a:pt x="813794" y="715096"/>
                  </a:lnTo>
                  <a:lnTo>
                    <a:pt x="839199" y="676492"/>
                  </a:lnTo>
                  <a:lnTo>
                    <a:pt x="860601" y="635262"/>
                  </a:lnTo>
                  <a:lnTo>
                    <a:pt x="877725" y="591682"/>
                  </a:lnTo>
                  <a:lnTo>
                    <a:pt x="890296" y="546025"/>
                  </a:lnTo>
                  <a:lnTo>
                    <a:pt x="898041" y="498566"/>
                  </a:lnTo>
                  <a:lnTo>
                    <a:pt x="900684" y="449579"/>
                  </a:lnTo>
                  <a:lnTo>
                    <a:pt x="898041" y="400593"/>
                  </a:lnTo>
                  <a:lnTo>
                    <a:pt x="890296" y="353134"/>
                  </a:lnTo>
                  <a:lnTo>
                    <a:pt x="877725" y="307477"/>
                  </a:lnTo>
                  <a:lnTo>
                    <a:pt x="860601" y="263897"/>
                  </a:lnTo>
                  <a:lnTo>
                    <a:pt x="839199" y="222667"/>
                  </a:lnTo>
                  <a:lnTo>
                    <a:pt x="813794" y="184063"/>
                  </a:lnTo>
                  <a:lnTo>
                    <a:pt x="784660" y="148358"/>
                  </a:lnTo>
                  <a:lnTo>
                    <a:pt x="752073" y="115826"/>
                  </a:lnTo>
                  <a:lnTo>
                    <a:pt x="716308" y="86742"/>
                  </a:lnTo>
                  <a:lnTo>
                    <a:pt x="677638" y="61380"/>
                  </a:lnTo>
                  <a:lnTo>
                    <a:pt x="636338" y="40014"/>
                  </a:lnTo>
                  <a:lnTo>
                    <a:pt x="592684" y="22919"/>
                  </a:lnTo>
                  <a:lnTo>
                    <a:pt x="546950" y="10369"/>
                  </a:lnTo>
                  <a:lnTo>
                    <a:pt x="499411" y="2638"/>
                  </a:lnTo>
                  <a:lnTo>
                    <a:pt x="450342" y="0"/>
                  </a:lnTo>
                  <a:close/>
                </a:path>
              </a:pathLst>
            </a:custGeom>
            <a:solidFill>
              <a:srgbClr val="000F9F"/>
            </a:solidFill>
          </p:spPr>
          <p:txBody>
            <a:bodyPr wrap="square" lIns="0" tIns="0" rIns="0" bIns="0" rtlCol="0"/>
            <a:lstStyle/>
            <a:p>
              <a:endParaRPr sz="1350"/>
            </a:p>
          </p:txBody>
        </p:sp>
        <p:grpSp>
          <p:nvGrpSpPr>
            <p:cNvPr id="48" name="Groep 47">
              <a:extLst>
                <a:ext uri="{FF2B5EF4-FFF2-40B4-BE49-F238E27FC236}">
                  <a16:creationId xmlns:a16="http://schemas.microsoft.com/office/drawing/2014/main" id="{A02D7107-51B2-A5B3-EE13-C7EB800DB6FA}"/>
                </a:ext>
              </a:extLst>
            </p:cNvPr>
            <p:cNvGrpSpPr/>
            <p:nvPr/>
          </p:nvGrpSpPr>
          <p:grpSpPr>
            <a:xfrm>
              <a:off x="2628674" y="200965"/>
              <a:ext cx="4783766" cy="4810518"/>
              <a:chOff x="2628674" y="200965"/>
              <a:chExt cx="4783766" cy="4810518"/>
            </a:xfrm>
          </p:grpSpPr>
          <p:pic>
            <p:nvPicPr>
              <p:cNvPr id="38" name="object 38"/>
              <p:cNvPicPr/>
              <p:nvPr/>
            </p:nvPicPr>
            <p:blipFill>
              <a:blip r:embed="rId5" cstate="print"/>
              <a:stretch>
                <a:fillRect/>
              </a:stretch>
            </p:blipFill>
            <p:spPr>
              <a:xfrm>
                <a:off x="2628674" y="200965"/>
                <a:ext cx="1928016" cy="1606208"/>
              </a:xfrm>
              <a:prstGeom prst="rect">
                <a:avLst/>
              </a:prstGeom>
            </p:spPr>
          </p:pic>
          <p:grpSp>
            <p:nvGrpSpPr>
              <p:cNvPr id="47" name="Groep 46">
                <a:extLst>
                  <a:ext uri="{FF2B5EF4-FFF2-40B4-BE49-F238E27FC236}">
                    <a16:creationId xmlns:a16="http://schemas.microsoft.com/office/drawing/2014/main" id="{67BC32CF-2BF8-3B21-255E-5B8AD6823878}"/>
                  </a:ext>
                </a:extLst>
              </p:cNvPr>
              <p:cNvGrpSpPr/>
              <p:nvPr/>
            </p:nvGrpSpPr>
            <p:grpSpPr>
              <a:xfrm>
                <a:off x="2884932" y="413765"/>
                <a:ext cx="4497324" cy="4024812"/>
                <a:chOff x="2884932" y="413765"/>
                <a:chExt cx="4497324" cy="4024812"/>
              </a:xfrm>
            </p:grpSpPr>
            <p:sp>
              <p:nvSpPr>
                <p:cNvPr id="3" name="object 3"/>
                <p:cNvSpPr/>
                <p:nvPr/>
              </p:nvSpPr>
              <p:spPr>
                <a:xfrm>
                  <a:off x="4807458" y="1073277"/>
                  <a:ext cx="138589" cy="571500"/>
                </a:xfrm>
                <a:custGeom>
                  <a:avLst/>
                  <a:gdLst/>
                  <a:ahLst/>
                  <a:cxnLst/>
                  <a:rect l="l" t="t" r="r" b="b"/>
                  <a:pathLst>
                    <a:path w="184784" h="762000">
                      <a:moveTo>
                        <a:pt x="184403" y="0"/>
                      </a:moveTo>
                      <a:lnTo>
                        <a:pt x="0" y="762000"/>
                      </a:lnTo>
                    </a:path>
                  </a:pathLst>
                </a:custGeom>
                <a:ln w="12700">
                  <a:solidFill>
                    <a:srgbClr val="BEBEBE"/>
                  </a:solidFill>
                </a:ln>
              </p:spPr>
              <p:txBody>
                <a:bodyPr wrap="square" lIns="0" tIns="0" rIns="0" bIns="0" rtlCol="0"/>
                <a:lstStyle/>
                <a:p>
                  <a:endParaRPr sz="1350"/>
                </a:p>
              </p:txBody>
            </p:sp>
            <p:grpSp>
              <p:nvGrpSpPr>
                <p:cNvPr id="4" name="object 4"/>
                <p:cNvGrpSpPr/>
                <p:nvPr/>
              </p:nvGrpSpPr>
              <p:grpSpPr>
                <a:xfrm>
                  <a:off x="3731704" y="3026473"/>
                  <a:ext cx="1449704" cy="489585"/>
                  <a:chOff x="4975605" y="4035297"/>
                  <a:chExt cx="1932939" cy="652780"/>
                </a:xfrm>
              </p:grpSpPr>
              <p:sp>
                <p:nvSpPr>
                  <p:cNvPr id="5" name="object 5"/>
                  <p:cNvSpPr/>
                  <p:nvPr/>
                </p:nvSpPr>
                <p:spPr>
                  <a:xfrm>
                    <a:off x="4981955" y="4041647"/>
                    <a:ext cx="721360" cy="384175"/>
                  </a:xfrm>
                  <a:custGeom>
                    <a:avLst/>
                    <a:gdLst/>
                    <a:ahLst/>
                    <a:cxnLst/>
                    <a:rect l="l" t="t" r="r" b="b"/>
                    <a:pathLst>
                      <a:path w="721360" h="384175">
                        <a:moveTo>
                          <a:pt x="0" y="384047"/>
                        </a:moveTo>
                        <a:lnTo>
                          <a:pt x="720852" y="0"/>
                        </a:lnTo>
                      </a:path>
                    </a:pathLst>
                  </a:custGeom>
                  <a:ln w="12700">
                    <a:solidFill>
                      <a:srgbClr val="BEBEBE"/>
                    </a:solidFill>
                  </a:ln>
                </p:spPr>
                <p:txBody>
                  <a:bodyPr wrap="square" lIns="0" tIns="0" rIns="0" bIns="0" rtlCol="0"/>
                  <a:lstStyle/>
                  <a:p>
                    <a:endParaRPr sz="1350"/>
                  </a:p>
                </p:txBody>
              </p:sp>
              <p:sp>
                <p:nvSpPr>
                  <p:cNvPr id="6" name="object 6"/>
                  <p:cNvSpPr/>
                  <p:nvPr/>
                </p:nvSpPr>
                <p:spPr>
                  <a:xfrm>
                    <a:off x="5030723" y="4445510"/>
                    <a:ext cx="1871980" cy="236220"/>
                  </a:xfrm>
                  <a:custGeom>
                    <a:avLst/>
                    <a:gdLst/>
                    <a:ahLst/>
                    <a:cxnLst/>
                    <a:rect l="l" t="t" r="r" b="b"/>
                    <a:pathLst>
                      <a:path w="1871979" h="236220">
                        <a:moveTo>
                          <a:pt x="0" y="186486"/>
                        </a:moveTo>
                        <a:lnTo>
                          <a:pt x="1871472" y="236219"/>
                        </a:lnTo>
                        <a:lnTo>
                          <a:pt x="1861185" y="0"/>
                        </a:lnTo>
                      </a:path>
                    </a:pathLst>
                  </a:custGeom>
                  <a:ln w="12700">
                    <a:solidFill>
                      <a:srgbClr val="BEBEBE"/>
                    </a:solidFill>
                  </a:ln>
                </p:spPr>
                <p:txBody>
                  <a:bodyPr wrap="square" lIns="0" tIns="0" rIns="0" bIns="0" rtlCol="0"/>
                  <a:lstStyle/>
                  <a:p>
                    <a:endParaRPr sz="1350"/>
                  </a:p>
                </p:txBody>
              </p:sp>
            </p:grpSp>
            <p:sp>
              <p:nvSpPr>
                <p:cNvPr id="7" name="object 7"/>
                <p:cNvSpPr/>
                <p:nvPr/>
              </p:nvSpPr>
              <p:spPr>
                <a:xfrm>
                  <a:off x="3471291" y="2426588"/>
                  <a:ext cx="675799" cy="297180"/>
                </a:xfrm>
                <a:custGeom>
                  <a:avLst/>
                  <a:gdLst/>
                  <a:ahLst/>
                  <a:cxnLst/>
                  <a:rect l="l" t="t" r="r" b="b"/>
                  <a:pathLst>
                    <a:path w="901064" h="396239">
                      <a:moveTo>
                        <a:pt x="0" y="0"/>
                      </a:moveTo>
                      <a:lnTo>
                        <a:pt x="900684" y="396240"/>
                      </a:lnTo>
                    </a:path>
                  </a:pathLst>
                </a:custGeom>
                <a:ln w="12700">
                  <a:solidFill>
                    <a:srgbClr val="BEBEBE"/>
                  </a:solidFill>
                </a:ln>
              </p:spPr>
              <p:txBody>
                <a:bodyPr wrap="square" lIns="0" tIns="0" rIns="0" bIns="0" rtlCol="0"/>
                <a:lstStyle/>
                <a:p>
                  <a:endParaRPr sz="1350"/>
                </a:p>
              </p:txBody>
            </p:sp>
            <p:sp>
              <p:nvSpPr>
                <p:cNvPr id="8" name="object 8"/>
                <p:cNvSpPr/>
                <p:nvPr/>
              </p:nvSpPr>
              <p:spPr>
                <a:xfrm>
                  <a:off x="3544442" y="2191131"/>
                  <a:ext cx="621983" cy="81439"/>
                </a:xfrm>
                <a:custGeom>
                  <a:avLst/>
                  <a:gdLst/>
                  <a:ahLst/>
                  <a:cxnLst/>
                  <a:rect l="l" t="t" r="r" b="b"/>
                  <a:pathLst>
                    <a:path w="829310" h="108585">
                      <a:moveTo>
                        <a:pt x="0" y="108203"/>
                      </a:moveTo>
                      <a:lnTo>
                        <a:pt x="829056" y="0"/>
                      </a:lnTo>
                    </a:path>
                  </a:pathLst>
                </a:custGeom>
                <a:ln w="12700">
                  <a:solidFill>
                    <a:srgbClr val="BEBEBE"/>
                  </a:solidFill>
                </a:ln>
              </p:spPr>
              <p:txBody>
                <a:bodyPr wrap="square" lIns="0" tIns="0" rIns="0" bIns="0" rtlCol="0"/>
                <a:lstStyle/>
                <a:p>
                  <a:endParaRPr sz="1350"/>
                </a:p>
              </p:txBody>
            </p:sp>
            <p:grpSp>
              <p:nvGrpSpPr>
                <p:cNvPr id="9" name="object 9"/>
                <p:cNvGrpSpPr/>
                <p:nvPr/>
              </p:nvGrpSpPr>
              <p:grpSpPr>
                <a:xfrm>
                  <a:off x="3496246" y="413765"/>
                  <a:ext cx="3172301" cy="3519488"/>
                  <a:chOff x="4661661" y="551687"/>
                  <a:chExt cx="4229735" cy="4692650"/>
                </a:xfrm>
              </p:grpSpPr>
              <p:sp>
                <p:nvSpPr>
                  <p:cNvPr id="10" name="object 10"/>
                  <p:cNvSpPr/>
                  <p:nvPr/>
                </p:nvSpPr>
                <p:spPr>
                  <a:xfrm>
                    <a:off x="4668011" y="1810512"/>
                    <a:ext cx="2231390" cy="963294"/>
                  </a:xfrm>
                  <a:custGeom>
                    <a:avLst/>
                    <a:gdLst/>
                    <a:ahLst/>
                    <a:cxnLst/>
                    <a:rect l="l" t="t" r="r" b="b"/>
                    <a:pathLst>
                      <a:path w="2231390" h="963294">
                        <a:moveTo>
                          <a:pt x="0" y="963168"/>
                        </a:moveTo>
                        <a:lnTo>
                          <a:pt x="2079701" y="0"/>
                        </a:lnTo>
                        <a:lnTo>
                          <a:pt x="2231136" y="373468"/>
                        </a:lnTo>
                      </a:path>
                    </a:pathLst>
                  </a:custGeom>
                  <a:ln w="12699">
                    <a:solidFill>
                      <a:srgbClr val="BEBEBE"/>
                    </a:solidFill>
                  </a:ln>
                </p:spPr>
                <p:txBody>
                  <a:bodyPr wrap="square" lIns="0" tIns="0" rIns="0" bIns="0" rtlCol="0"/>
                  <a:lstStyle/>
                  <a:p>
                    <a:endParaRPr sz="1350"/>
                  </a:p>
                </p:txBody>
              </p:sp>
              <p:sp>
                <p:nvSpPr>
                  <p:cNvPr id="11" name="object 11"/>
                  <p:cNvSpPr/>
                  <p:nvPr/>
                </p:nvSpPr>
                <p:spPr>
                  <a:xfrm>
                    <a:off x="5070350" y="1988820"/>
                    <a:ext cx="550545" cy="1908175"/>
                  </a:xfrm>
                  <a:custGeom>
                    <a:avLst/>
                    <a:gdLst/>
                    <a:ahLst/>
                    <a:cxnLst/>
                    <a:rect l="l" t="t" r="r" b="b"/>
                    <a:pathLst>
                      <a:path w="550545" h="1908175">
                        <a:moveTo>
                          <a:pt x="35877" y="0"/>
                        </a:moveTo>
                        <a:lnTo>
                          <a:pt x="0" y="1856193"/>
                        </a:lnTo>
                        <a:lnTo>
                          <a:pt x="550163" y="1908048"/>
                        </a:lnTo>
                      </a:path>
                    </a:pathLst>
                  </a:custGeom>
                  <a:ln w="12700">
                    <a:solidFill>
                      <a:srgbClr val="BEBEBE"/>
                    </a:solidFill>
                  </a:ln>
                </p:spPr>
                <p:txBody>
                  <a:bodyPr wrap="square" lIns="0" tIns="0" rIns="0" bIns="0" rtlCol="0"/>
                  <a:lstStyle/>
                  <a:p>
                    <a:endParaRPr sz="1350"/>
                  </a:p>
                </p:txBody>
              </p:sp>
              <p:sp>
                <p:nvSpPr>
                  <p:cNvPr id="12" name="object 12"/>
                  <p:cNvSpPr/>
                  <p:nvPr/>
                </p:nvSpPr>
                <p:spPr>
                  <a:xfrm>
                    <a:off x="5245607" y="1969007"/>
                    <a:ext cx="2232660" cy="2915920"/>
                  </a:xfrm>
                  <a:custGeom>
                    <a:avLst/>
                    <a:gdLst/>
                    <a:ahLst/>
                    <a:cxnLst/>
                    <a:rect l="l" t="t" r="r" b="b"/>
                    <a:pathLst>
                      <a:path w="2232659" h="2915920">
                        <a:moveTo>
                          <a:pt x="0" y="0"/>
                        </a:moveTo>
                        <a:lnTo>
                          <a:pt x="331762" y="2915412"/>
                        </a:lnTo>
                        <a:lnTo>
                          <a:pt x="2232660" y="2834703"/>
                        </a:lnTo>
                        <a:lnTo>
                          <a:pt x="1972627" y="2340394"/>
                        </a:lnTo>
                      </a:path>
                    </a:pathLst>
                  </a:custGeom>
                  <a:ln w="12700">
                    <a:solidFill>
                      <a:srgbClr val="BEBEBE"/>
                    </a:solidFill>
                  </a:ln>
                </p:spPr>
                <p:txBody>
                  <a:bodyPr wrap="square" lIns="0" tIns="0" rIns="0" bIns="0" rtlCol="0"/>
                  <a:lstStyle/>
                  <a:p>
                    <a:endParaRPr sz="1350"/>
                  </a:p>
                </p:txBody>
              </p:sp>
              <p:sp>
                <p:nvSpPr>
                  <p:cNvPr id="13" name="object 13"/>
                  <p:cNvSpPr/>
                  <p:nvPr/>
                </p:nvSpPr>
                <p:spPr>
                  <a:xfrm>
                    <a:off x="6848855" y="1388363"/>
                    <a:ext cx="304800" cy="901065"/>
                  </a:xfrm>
                  <a:custGeom>
                    <a:avLst/>
                    <a:gdLst/>
                    <a:ahLst/>
                    <a:cxnLst/>
                    <a:rect l="l" t="t" r="r" b="b"/>
                    <a:pathLst>
                      <a:path w="304800" h="901064">
                        <a:moveTo>
                          <a:pt x="0" y="0"/>
                        </a:moveTo>
                        <a:lnTo>
                          <a:pt x="304800" y="900684"/>
                        </a:lnTo>
                      </a:path>
                    </a:pathLst>
                  </a:custGeom>
                  <a:ln w="12700">
                    <a:solidFill>
                      <a:srgbClr val="BEBEBE"/>
                    </a:solidFill>
                  </a:ln>
                </p:spPr>
                <p:txBody>
                  <a:bodyPr wrap="square" lIns="0" tIns="0" rIns="0" bIns="0" rtlCol="0"/>
                  <a:lstStyle/>
                  <a:p>
                    <a:endParaRPr sz="1350"/>
                  </a:p>
                </p:txBody>
              </p:sp>
              <p:sp>
                <p:nvSpPr>
                  <p:cNvPr id="14" name="object 14"/>
                  <p:cNvSpPr/>
                  <p:nvPr/>
                </p:nvSpPr>
                <p:spPr>
                  <a:xfrm>
                    <a:off x="7389876" y="1978151"/>
                    <a:ext cx="612775" cy="402590"/>
                  </a:xfrm>
                  <a:custGeom>
                    <a:avLst/>
                    <a:gdLst/>
                    <a:ahLst/>
                    <a:cxnLst/>
                    <a:rect l="l" t="t" r="r" b="b"/>
                    <a:pathLst>
                      <a:path w="612775" h="402589">
                        <a:moveTo>
                          <a:pt x="612648" y="0"/>
                        </a:moveTo>
                        <a:lnTo>
                          <a:pt x="0" y="402336"/>
                        </a:lnTo>
                      </a:path>
                    </a:pathLst>
                  </a:custGeom>
                  <a:ln w="12700">
                    <a:solidFill>
                      <a:srgbClr val="BEBEBE"/>
                    </a:solidFill>
                  </a:ln>
                </p:spPr>
                <p:txBody>
                  <a:bodyPr wrap="square" lIns="0" tIns="0" rIns="0" bIns="0" rtlCol="0"/>
                  <a:lstStyle/>
                  <a:p>
                    <a:endParaRPr sz="1350"/>
                  </a:p>
                </p:txBody>
              </p:sp>
              <p:sp>
                <p:nvSpPr>
                  <p:cNvPr id="15" name="object 15"/>
                  <p:cNvSpPr/>
                  <p:nvPr/>
                </p:nvSpPr>
                <p:spPr>
                  <a:xfrm>
                    <a:off x="7685532" y="2017776"/>
                    <a:ext cx="521334" cy="1809114"/>
                  </a:xfrm>
                  <a:custGeom>
                    <a:avLst/>
                    <a:gdLst/>
                    <a:ahLst/>
                    <a:cxnLst/>
                    <a:rect l="l" t="t" r="r" b="b"/>
                    <a:pathLst>
                      <a:path w="521334" h="1809114">
                        <a:moveTo>
                          <a:pt x="521207" y="0"/>
                        </a:moveTo>
                        <a:lnTo>
                          <a:pt x="441896" y="1808988"/>
                        </a:lnTo>
                        <a:lnTo>
                          <a:pt x="0" y="1808988"/>
                        </a:lnTo>
                      </a:path>
                    </a:pathLst>
                  </a:custGeom>
                  <a:ln w="12700">
                    <a:solidFill>
                      <a:srgbClr val="BEBEBE"/>
                    </a:solidFill>
                  </a:ln>
                </p:spPr>
                <p:txBody>
                  <a:bodyPr wrap="square" lIns="0" tIns="0" rIns="0" bIns="0" rtlCol="0"/>
                  <a:lstStyle/>
                  <a:p>
                    <a:endParaRPr sz="1350"/>
                  </a:p>
                </p:txBody>
              </p:sp>
              <p:sp>
                <p:nvSpPr>
                  <p:cNvPr id="16" name="object 16"/>
                  <p:cNvSpPr/>
                  <p:nvPr/>
                </p:nvSpPr>
                <p:spPr>
                  <a:xfrm>
                    <a:off x="7763255" y="3019043"/>
                    <a:ext cx="792480" cy="30480"/>
                  </a:xfrm>
                  <a:custGeom>
                    <a:avLst/>
                    <a:gdLst/>
                    <a:ahLst/>
                    <a:cxnLst/>
                    <a:rect l="l" t="t" r="r" b="b"/>
                    <a:pathLst>
                      <a:path w="792479" h="30480">
                        <a:moveTo>
                          <a:pt x="792479" y="30479"/>
                        </a:moveTo>
                        <a:lnTo>
                          <a:pt x="0" y="0"/>
                        </a:lnTo>
                      </a:path>
                    </a:pathLst>
                  </a:custGeom>
                  <a:ln w="12699">
                    <a:solidFill>
                      <a:srgbClr val="BEBEBE"/>
                    </a:solidFill>
                  </a:ln>
                </p:spPr>
                <p:txBody>
                  <a:bodyPr wrap="square" lIns="0" tIns="0" rIns="0" bIns="0" rtlCol="0"/>
                  <a:lstStyle/>
                  <a:p>
                    <a:endParaRPr sz="1350"/>
                  </a:p>
                </p:txBody>
              </p:sp>
              <p:sp>
                <p:nvSpPr>
                  <p:cNvPr id="17" name="object 17"/>
                  <p:cNvSpPr/>
                  <p:nvPr/>
                </p:nvSpPr>
                <p:spPr>
                  <a:xfrm>
                    <a:off x="6170675" y="1653540"/>
                    <a:ext cx="2447925" cy="1111250"/>
                  </a:xfrm>
                  <a:custGeom>
                    <a:avLst/>
                    <a:gdLst/>
                    <a:ahLst/>
                    <a:cxnLst/>
                    <a:rect l="l" t="t" r="r" b="b"/>
                    <a:pathLst>
                      <a:path w="2447925" h="1111250">
                        <a:moveTo>
                          <a:pt x="2447544" y="1110996"/>
                        </a:moveTo>
                        <a:lnTo>
                          <a:pt x="0" y="0"/>
                        </a:lnTo>
                        <a:lnTo>
                          <a:pt x="60426" y="550583"/>
                        </a:lnTo>
                      </a:path>
                    </a:pathLst>
                  </a:custGeom>
                  <a:ln w="12699">
                    <a:solidFill>
                      <a:srgbClr val="BEBEBE"/>
                    </a:solidFill>
                  </a:ln>
                </p:spPr>
                <p:txBody>
                  <a:bodyPr wrap="square" lIns="0" tIns="0" rIns="0" bIns="0" rtlCol="0"/>
                  <a:lstStyle/>
                  <a:p>
                    <a:endParaRPr sz="1350"/>
                  </a:p>
                </p:txBody>
              </p:sp>
              <p:sp>
                <p:nvSpPr>
                  <p:cNvPr id="18" name="object 18"/>
                  <p:cNvSpPr/>
                  <p:nvPr/>
                </p:nvSpPr>
                <p:spPr>
                  <a:xfrm>
                    <a:off x="7773923" y="3246120"/>
                    <a:ext cx="899160" cy="314325"/>
                  </a:xfrm>
                  <a:custGeom>
                    <a:avLst/>
                    <a:gdLst/>
                    <a:ahLst/>
                    <a:cxnLst/>
                    <a:rect l="l" t="t" r="r" b="b"/>
                    <a:pathLst>
                      <a:path w="899159" h="314325">
                        <a:moveTo>
                          <a:pt x="899159" y="0"/>
                        </a:moveTo>
                        <a:lnTo>
                          <a:pt x="0" y="313944"/>
                        </a:lnTo>
                      </a:path>
                    </a:pathLst>
                  </a:custGeom>
                  <a:ln w="12700">
                    <a:solidFill>
                      <a:srgbClr val="BEBEBE"/>
                    </a:solidFill>
                  </a:ln>
                </p:spPr>
                <p:txBody>
                  <a:bodyPr wrap="square" lIns="0" tIns="0" rIns="0" bIns="0" rtlCol="0"/>
                  <a:lstStyle/>
                  <a:p>
                    <a:endParaRPr sz="1350"/>
                  </a:p>
                </p:txBody>
              </p:sp>
              <p:sp>
                <p:nvSpPr>
                  <p:cNvPr id="19" name="object 19"/>
                  <p:cNvSpPr/>
                  <p:nvPr/>
                </p:nvSpPr>
                <p:spPr>
                  <a:xfrm>
                    <a:off x="6292595" y="3421380"/>
                    <a:ext cx="2592705" cy="1728470"/>
                  </a:xfrm>
                  <a:custGeom>
                    <a:avLst/>
                    <a:gdLst/>
                    <a:ahLst/>
                    <a:cxnLst/>
                    <a:rect l="l" t="t" r="r" b="b"/>
                    <a:pathLst>
                      <a:path w="2592704" h="1728470">
                        <a:moveTo>
                          <a:pt x="2592324" y="0"/>
                        </a:moveTo>
                        <a:lnTo>
                          <a:pt x="394931" y="1728216"/>
                        </a:lnTo>
                        <a:lnTo>
                          <a:pt x="0" y="1012393"/>
                        </a:lnTo>
                      </a:path>
                    </a:pathLst>
                  </a:custGeom>
                  <a:ln w="12700">
                    <a:solidFill>
                      <a:srgbClr val="BEBEBE"/>
                    </a:solidFill>
                  </a:ln>
                </p:spPr>
                <p:txBody>
                  <a:bodyPr wrap="square" lIns="0" tIns="0" rIns="0" bIns="0" rtlCol="0"/>
                  <a:lstStyle/>
                  <a:p>
                    <a:endParaRPr sz="1350"/>
                  </a:p>
                </p:txBody>
              </p:sp>
              <p:sp>
                <p:nvSpPr>
                  <p:cNvPr id="20" name="object 20"/>
                  <p:cNvSpPr/>
                  <p:nvPr/>
                </p:nvSpPr>
                <p:spPr>
                  <a:xfrm>
                    <a:off x="6033515" y="4337303"/>
                    <a:ext cx="1295400" cy="901065"/>
                  </a:xfrm>
                  <a:custGeom>
                    <a:avLst/>
                    <a:gdLst/>
                    <a:ahLst/>
                    <a:cxnLst/>
                    <a:rect l="l" t="t" r="r" b="b"/>
                    <a:pathLst>
                      <a:path w="1295400" h="901064">
                        <a:moveTo>
                          <a:pt x="1295400" y="900684"/>
                        </a:moveTo>
                        <a:lnTo>
                          <a:pt x="0" y="157099"/>
                        </a:lnTo>
                        <a:lnTo>
                          <a:pt x="69748" y="0"/>
                        </a:lnTo>
                      </a:path>
                    </a:pathLst>
                  </a:custGeom>
                  <a:ln w="12700">
                    <a:solidFill>
                      <a:srgbClr val="BEBEBE"/>
                    </a:solidFill>
                  </a:ln>
                </p:spPr>
                <p:txBody>
                  <a:bodyPr wrap="square" lIns="0" tIns="0" rIns="0" bIns="0" rtlCol="0"/>
                  <a:lstStyle/>
                  <a:p>
                    <a:endParaRPr sz="1350"/>
                  </a:p>
                </p:txBody>
              </p:sp>
              <p:sp>
                <p:nvSpPr>
                  <p:cNvPr id="21" name="object 21"/>
                  <p:cNvSpPr/>
                  <p:nvPr/>
                </p:nvSpPr>
                <p:spPr>
                  <a:xfrm>
                    <a:off x="5846063" y="4189476"/>
                    <a:ext cx="10795" cy="1009015"/>
                  </a:xfrm>
                  <a:custGeom>
                    <a:avLst/>
                    <a:gdLst/>
                    <a:ahLst/>
                    <a:cxnLst/>
                    <a:rect l="l" t="t" r="r" b="b"/>
                    <a:pathLst>
                      <a:path w="10795" h="1009014">
                        <a:moveTo>
                          <a:pt x="0" y="1008888"/>
                        </a:moveTo>
                        <a:lnTo>
                          <a:pt x="10668" y="0"/>
                        </a:lnTo>
                      </a:path>
                    </a:pathLst>
                  </a:custGeom>
                  <a:ln w="12700">
                    <a:solidFill>
                      <a:srgbClr val="BEBEBE"/>
                    </a:solidFill>
                  </a:ln>
                </p:spPr>
                <p:txBody>
                  <a:bodyPr wrap="square" lIns="0" tIns="0" rIns="0" bIns="0" rtlCol="0"/>
                  <a:lstStyle/>
                  <a:p>
                    <a:endParaRPr sz="1350"/>
                  </a:p>
                </p:txBody>
              </p:sp>
              <p:sp>
                <p:nvSpPr>
                  <p:cNvPr id="22" name="object 22"/>
                  <p:cNvSpPr/>
                  <p:nvPr/>
                </p:nvSpPr>
                <p:spPr>
                  <a:xfrm>
                    <a:off x="6201155" y="551687"/>
                    <a:ext cx="901065" cy="899160"/>
                  </a:xfrm>
                  <a:custGeom>
                    <a:avLst/>
                    <a:gdLst/>
                    <a:ahLst/>
                    <a:cxnLst/>
                    <a:rect l="l" t="t" r="r" b="b"/>
                    <a:pathLst>
                      <a:path w="901065" h="899160">
                        <a:moveTo>
                          <a:pt x="450342" y="0"/>
                        </a:moveTo>
                        <a:lnTo>
                          <a:pt x="401272" y="2638"/>
                        </a:lnTo>
                        <a:lnTo>
                          <a:pt x="353733" y="10369"/>
                        </a:lnTo>
                        <a:lnTo>
                          <a:pt x="307999" y="22919"/>
                        </a:lnTo>
                        <a:lnTo>
                          <a:pt x="264345" y="40014"/>
                        </a:lnTo>
                        <a:lnTo>
                          <a:pt x="223045" y="61380"/>
                        </a:lnTo>
                        <a:lnTo>
                          <a:pt x="184375" y="86742"/>
                        </a:lnTo>
                        <a:lnTo>
                          <a:pt x="148610" y="115826"/>
                        </a:lnTo>
                        <a:lnTo>
                          <a:pt x="116023" y="148358"/>
                        </a:lnTo>
                        <a:lnTo>
                          <a:pt x="86889" y="184063"/>
                        </a:lnTo>
                        <a:lnTo>
                          <a:pt x="61484" y="222667"/>
                        </a:lnTo>
                        <a:lnTo>
                          <a:pt x="40082" y="263897"/>
                        </a:lnTo>
                        <a:lnTo>
                          <a:pt x="22958" y="307477"/>
                        </a:lnTo>
                        <a:lnTo>
                          <a:pt x="10387" y="353134"/>
                        </a:lnTo>
                        <a:lnTo>
                          <a:pt x="2642" y="400593"/>
                        </a:lnTo>
                        <a:lnTo>
                          <a:pt x="0" y="449579"/>
                        </a:lnTo>
                        <a:lnTo>
                          <a:pt x="2642" y="498566"/>
                        </a:lnTo>
                        <a:lnTo>
                          <a:pt x="10387" y="546025"/>
                        </a:lnTo>
                        <a:lnTo>
                          <a:pt x="22958" y="591682"/>
                        </a:lnTo>
                        <a:lnTo>
                          <a:pt x="40082" y="635262"/>
                        </a:lnTo>
                        <a:lnTo>
                          <a:pt x="61484" y="676492"/>
                        </a:lnTo>
                        <a:lnTo>
                          <a:pt x="86889" y="715096"/>
                        </a:lnTo>
                        <a:lnTo>
                          <a:pt x="116023" y="750801"/>
                        </a:lnTo>
                        <a:lnTo>
                          <a:pt x="148610" y="783333"/>
                        </a:lnTo>
                        <a:lnTo>
                          <a:pt x="184375" y="812417"/>
                        </a:lnTo>
                        <a:lnTo>
                          <a:pt x="223045" y="837779"/>
                        </a:lnTo>
                        <a:lnTo>
                          <a:pt x="264345" y="859145"/>
                        </a:lnTo>
                        <a:lnTo>
                          <a:pt x="307999" y="876240"/>
                        </a:lnTo>
                        <a:lnTo>
                          <a:pt x="353733" y="888790"/>
                        </a:lnTo>
                        <a:lnTo>
                          <a:pt x="401272" y="896521"/>
                        </a:lnTo>
                        <a:lnTo>
                          <a:pt x="450342" y="899159"/>
                        </a:lnTo>
                        <a:lnTo>
                          <a:pt x="499411" y="896521"/>
                        </a:lnTo>
                        <a:lnTo>
                          <a:pt x="546950" y="888790"/>
                        </a:lnTo>
                        <a:lnTo>
                          <a:pt x="592684" y="876240"/>
                        </a:lnTo>
                        <a:lnTo>
                          <a:pt x="636338" y="859145"/>
                        </a:lnTo>
                        <a:lnTo>
                          <a:pt x="677638" y="837779"/>
                        </a:lnTo>
                        <a:lnTo>
                          <a:pt x="716308" y="812417"/>
                        </a:lnTo>
                        <a:lnTo>
                          <a:pt x="752073" y="783333"/>
                        </a:lnTo>
                        <a:lnTo>
                          <a:pt x="784660" y="750801"/>
                        </a:lnTo>
                        <a:lnTo>
                          <a:pt x="813794" y="715096"/>
                        </a:lnTo>
                        <a:lnTo>
                          <a:pt x="839199" y="676492"/>
                        </a:lnTo>
                        <a:lnTo>
                          <a:pt x="860601" y="635262"/>
                        </a:lnTo>
                        <a:lnTo>
                          <a:pt x="877725" y="591682"/>
                        </a:lnTo>
                        <a:lnTo>
                          <a:pt x="890296" y="546025"/>
                        </a:lnTo>
                        <a:lnTo>
                          <a:pt x="898041" y="498566"/>
                        </a:lnTo>
                        <a:lnTo>
                          <a:pt x="900684" y="449579"/>
                        </a:lnTo>
                        <a:lnTo>
                          <a:pt x="898041" y="400593"/>
                        </a:lnTo>
                        <a:lnTo>
                          <a:pt x="890296" y="353134"/>
                        </a:lnTo>
                        <a:lnTo>
                          <a:pt x="877725" y="307477"/>
                        </a:lnTo>
                        <a:lnTo>
                          <a:pt x="860601" y="263897"/>
                        </a:lnTo>
                        <a:lnTo>
                          <a:pt x="839199" y="222667"/>
                        </a:lnTo>
                        <a:lnTo>
                          <a:pt x="813794" y="184063"/>
                        </a:lnTo>
                        <a:lnTo>
                          <a:pt x="784660" y="148358"/>
                        </a:lnTo>
                        <a:lnTo>
                          <a:pt x="752073" y="115826"/>
                        </a:lnTo>
                        <a:lnTo>
                          <a:pt x="716308" y="86742"/>
                        </a:lnTo>
                        <a:lnTo>
                          <a:pt x="677638" y="61380"/>
                        </a:lnTo>
                        <a:lnTo>
                          <a:pt x="636338" y="40014"/>
                        </a:lnTo>
                        <a:lnTo>
                          <a:pt x="592684" y="22919"/>
                        </a:lnTo>
                        <a:lnTo>
                          <a:pt x="546950" y="10369"/>
                        </a:lnTo>
                        <a:lnTo>
                          <a:pt x="499411" y="2638"/>
                        </a:lnTo>
                        <a:lnTo>
                          <a:pt x="450342" y="0"/>
                        </a:lnTo>
                        <a:close/>
                      </a:path>
                    </a:pathLst>
                  </a:custGeom>
                  <a:solidFill>
                    <a:srgbClr val="FF6A00"/>
                  </a:solidFill>
                </p:spPr>
                <p:txBody>
                  <a:bodyPr wrap="square" lIns="0" tIns="0" rIns="0" bIns="0" rtlCol="0"/>
                  <a:lstStyle/>
                  <a:p>
                    <a:endParaRPr sz="1350"/>
                  </a:p>
                </p:txBody>
              </p:sp>
            </p:grpSp>
            <p:sp>
              <p:nvSpPr>
                <p:cNvPr id="23" name="object 23"/>
                <p:cNvSpPr txBox="1"/>
                <p:nvPr/>
              </p:nvSpPr>
              <p:spPr>
                <a:xfrm>
                  <a:off x="4898139" y="666727"/>
                  <a:ext cx="181928" cy="156742"/>
                </a:xfrm>
                <a:prstGeom prst="rect">
                  <a:avLst/>
                </a:prstGeom>
              </p:spPr>
              <p:txBody>
                <a:bodyPr vert="horz" wrap="square" lIns="0" tIns="9049" rIns="0" bIns="0" rtlCol="0">
                  <a:spAutoFit/>
                </a:bodyPr>
                <a:lstStyle/>
                <a:p>
                  <a:pPr algn="ctr">
                    <a:lnSpc>
                      <a:spcPts val="559"/>
                    </a:lnSpc>
                    <a:spcBef>
                      <a:spcPts val="71"/>
                    </a:spcBef>
                  </a:pPr>
                  <a:r>
                    <a:rPr sz="488" b="1" spc="-19" dirty="0">
                      <a:solidFill>
                        <a:srgbClr val="FFFFFF"/>
                      </a:solidFill>
                      <a:latin typeface="Verdana"/>
                      <a:cs typeface="Verdana"/>
                    </a:rPr>
                    <a:t>4.</a:t>
                  </a:r>
                  <a:endParaRPr sz="488">
                    <a:latin typeface="Verdana"/>
                    <a:cs typeface="Verdana"/>
                  </a:endParaRPr>
                </a:p>
                <a:p>
                  <a:pPr algn="ctr">
                    <a:lnSpc>
                      <a:spcPts val="559"/>
                    </a:lnSpc>
                  </a:pPr>
                  <a:r>
                    <a:rPr sz="488" b="1" spc="-15" dirty="0">
                      <a:solidFill>
                        <a:srgbClr val="FFFFFF"/>
                      </a:solidFill>
                      <a:latin typeface="Verdana"/>
                      <a:cs typeface="Verdana"/>
                    </a:rPr>
                    <a:t>Data</a:t>
                  </a:r>
                  <a:endParaRPr sz="488">
                    <a:latin typeface="Verdana"/>
                    <a:cs typeface="Verdana"/>
                  </a:endParaRPr>
                </a:p>
              </p:txBody>
            </p:sp>
            <p:grpSp>
              <p:nvGrpSpPr>
                <p:cNvPr id="24" name="object 24"/>
                <p:cNvGrpSpPr/>
                <p:nvPr/>
              </p:nvGrpSpPr>
              <p:grpSpPr>
                <a:xfrm>
                  <a:off x="5655373" y="833247"/>
                  <a:ext cx="1726883" cy="3109913"/>
                  <a:chOff x="7540497" y="1110996"/>
                  <a:chExt cx="2302510" cy="4146550"/>
                </a:xfrm>
              </p:grpSpPr>
              <p:sp>
                <p:nvSpPr>
                  <p:cNvPr id="25" name="object 25"/>
                  <p:cNvSpPr/>
                  <p:nvPr/>
                </p:nvSpPr>
                <p:spPr>
                  <a:xfrm>
                    <a:off x="7738871" y="1110996"/>
                    <a:ext cx="901065" cy="899160"/>
                  </a:xfrm>
                  <a:custGeom>
                    <a:avLst/>
                    <a:gdLst/>
                    <a:ahLst/>
                    <a:cxnLst/>
                    <a:rect l="l" t="t" r="r" b="b"/>
                    <a:pathLst>
                      <a:path w="901065" h="899160">
                        <a:moveTo>
                          <a:pt x="450342" y="0"/>
                        </a:moveTo>
                        <a:lnTo>
                          <a:pt x="401272" y="2638"/>
                        </a:lnTo>
                        <a:lnTo>
                          <a:pt x="353733" y="10369"/>
                        </a:lnTo>
                        <a:lnTo>
                          <a:pt x="307999" y="22919"/>
                        </a:lnTo>
                        <a:lnTo>
                          <a:pt x="264345" y="40014"/>
                        </a:lnTo>
                        <a:lnTo>
                          <a:pt x="223045" y="61380"/>
                        </a:lnTo>
                        <a:lnTo>
                          <a:pt x="184375" y="86742"/>
                        </a:lnTo>
                        <a:lnTo>
                          <a:pt x="148610" y="115826"/>
                        </a:lnTo>
                        <a:lnTo>
                          <a:pt x="116023" y="148358"/>
                        </a:lnTo>
                        <a:lnTo>
                          <a:pt x="86889" y="184063"/>
                        </a:lnTo>
                        <a:lnTo>
                          <a:pt x="61484" y="222667"/>
                        </a:lnTo>
                        <a:lnTo>
                          <a:pt x="40082" y="263897"/>
                        </a:lnTo>
                        <a:lnTo>
                          <a:pt x="22958" y="307477"/>
                        </a:lnTo>
                        <a:lnTo>
                          <a:pt x="10387" y="353134"/>
                        </a:lnTo>
                        <a:lnTo>
                          <a:pt x="2642" y="400593"/>
                        </a:lnTo>
                        <a:lnTo>
                          <a:pt x="0" y="449579"/>
                        </a:lnTo>
                        <a:lnTo>
                          <a:pt x="2642" y="498566"/>
                        </a:lnTo>
                        <a:lnTo>
                          <a:pt x="10387" y="546025"/>
                        </a:lnTo>
                        <a:lnTo>
                          <a:pt x="22958" y="591682"/>
                        </a:lnTo>
                        <a:lnTo>
                          <a:pt x="40082" y="635262"/>
                        </a:lnTo>
                        <a:lnTo>
                          <a:pt x="61484" y="676492"/>
                        </a:lnTo>
                        <a:lnTo>
                          <a:pt x="86889" y="715096"/>
                        </a:lnTo>
                        <a:lnTo>
                          <a:pt x="116023" y="750801"/>
                        </a:lnTo>
                        <a:lnTo>
                          <a:pt x="148610" y="783333"/>
                        </a:lnTo>
                        <a:lnTo>
                          <a:pt x="184375" y="812417"/>
                        </a:lnTo>
                        <a:lnTo>
                          <a:pt x="223045" y="837779"/>
                        </a:lnTo>
                        <a:lnTo>
                          <a:pt x="264345" y="859145"/>
                        </a:lnTo>
                        <a:lnTo>
                          <a:pt x="307999" y="876240"/>
                        </a:lnTo>
                        <a:lnTo>
                          <a:pt x="353733" y="888790"/>
                        </a:lnTo>
                        <a:lnTo>
                          <a:pt x="401272" y="896521"/>
                        </a:lnTo>
                        <a:lnTo>
                          <a:pt x="450342" y="899159"/>
                        </a:lnTo>
                        <a:lnTo>
                          <a:pt x="499411" y="896521"/>
                        </a:lnTo>
                        <a:lnTo>
                          <a:pt x="546950" y="888790"/>
                        </a:lnTo>
                        <a:lnTo>
                          <a:pt x="592684" y="876240"/>
                        </a:lnTo>
                        <a:lnTo>
                          <a:pt x="636338" y="859145"/>
                        </a:lnTo>
                        <a:lnTo>
                          <a:pt x="677638" y="837779"/>
                        </a:lnTo>
                        <a:lnTo>
                          <a:pt x="716308" y="812417"/>
                        </a:lnTo>
                        <a:lnTo>
                          <a:pt x="752073" y="783333"/>
                        </a:lnTo>
                        <a:lnTo>
                          <a:pt x="784660" y="750801"/>
                        </a:lnTo>
                        <a:lnTo>
                          <a:pt x="813794" y="715096"/>
                        </a:lnTo>
                        <a:lnTo>
                          <a:pt x="839199" y="676492"/>
                        </a:lnTo>
                        <a:lnTo>
                          <a:pt x="860601" y="635262"/>
                        </a:lnTo>
                        <a:lnTo>
                          <a:pt x="877725" y="591682"/>
                        </a:lnTo>
                        <a:lnTo>
                          <a:pt x="890296" y="546025"/>
                        </a:lnTo>
                        <a:lnTo>
                          <a:pt x="898041" y="498566"/>
                        </a:lnTo>
                        <a:lnTo>
                          <a:pt x="900684" y="449579"/>
                        </a:lnTo>
                        <a:lnTo>
                          <a:pt x="898041" y="400593"/>
                        </a:lnTo>
                        <a:lnTo>
                          <a:pt x="890296" y="353134"/>
                        </a:lnTo>
                        <a:lnTo>
                          <a:pt x="877725" y="307477"/>
                        </a:lnTo>
                        <a:lnTo>
                          <a:pt x="860601" y="263897"/>
                        </a:lnTo>
                        <a:lnTo>
                          <a:pt x="839199" y="222667"/>
                        </a:lnTo>
                        <a:lnTo>
                          <a:pt x="813794" y="184063"/>
                        </a:lnTo>
                        <a:lnTo>
                          <a:pt x="784660" y="148358"/>
                        </a:lnTo>
                        <a:lnTo>
                          <a:pt x="752073" y="115826"/>
                        </a:lnTo>
                        <a:lnTo>
                          <a:pt x="716308" y="86742"/>
                        </a:lnTo>
                        <a:lnTo>
                          <a:pt x="677638" y="61380"/>
                        </a:lnTo>
                        <a:lnTo>
                          <a:pt x="636338" y="40014"/>
                        </a:lnTo>
                        <a:lnTo>
                          <a:pt x="592684" y="22919"/>
                        </a:lnTo>
                        <a:lnTo>
                          <a:pt x="546950" y="10369"/>
                        </a:lnTo>
                        <a:lnTo>
                          <a:pt x="499411" y="2638"/>
                        </a:lnTo>
                        <a:lnTo>
                          <a:pt x="450342" y="0"/>
                        </a:lnTo>
                        <a:close/>
                      </a:path>
                    </a:pathLst>
                  </a:custGeom>
                  <a:solidFill>
                    <a:srgbClr val="FF6A00"/>
                  </a:solidFill>
                </p:spPr>
                <p:txBody>
                  <a:bodyPr wrap="square" lIns="0" tIns="0" rIns="0" bIns="0" rtlCol="0"/>
                  <a:lstStyle/>
                  <a:p>
                    <a:endParaRPr sz="1350"/>
                  </a:p>
                </p:txBody>
              </p:sp>
              <p:pic>
                <p:nvPicPr>
                  <p:cNvPr id="26" name="object 26"/>
                  <p:cNvPicPr/>
                  <p:nvPr/>
                </p:nvPicPr>
                <p:blipFill>
                  <a:blip r:embed="rId6" cstate="print"/>
                  <a:stretch>
                    <a:fillRect/>
                  </a:stretch>
                </p:blipFill>
                <p:spPr>
                  <a:xfrm>
                    <a:off x="7540497" y="2526792"/>
                    <a:ext cx="2302218" cy="2730407"/>
                  </a:xfrm>
                  <a:prstGeom prst="rect">
                    <a:avLst/>
                  </a:prstGeom>
                </p:spPr>
              </p:pic>
            </p:grpSp>
            <p:sp>
              <p:nvSpPr>
                <p:cNvPr id="27" name="object 27"/>
                <p:cNvSpPr txBox="1"/>
                <p:nvPr/>
              </p:nvSpPr>
              <p:spPr>
                <a:xfrm>
                  <a:off x="5925432" y="1018677"/>
                  <a:ext cx="432911" cy="293254"/>
                </a:xfrm>
                <a:prstGeom prst="rect">
                  <a:avLst/>
                </a:prstGeom>
              </p:spPr>
              <p:txBody>
                <a:bodyPr vert="horz" wrap="square" lIns="0" tIns="9049" rIns="0" bIns="0" rtlCol="0">
                  <a:spAutoFit/>
                </a:bodyPr>
                <a:lstStyle/>
                <a:p>
                  <a:pPr algn="ctr">
                    <a:lnSpc>
                      <a:spcPts val="559"/>
                    </a:lnSpc>
                    <a:spcBef>
                      <a:spcPts val="71"/>
                    </a:spcBef>
                  </a:pPr>
                  <a:r>
                    <a:rPr sz="488" b="1" spc="-19" dirty="0">
                      <a:solidFill>
                        <a:srgbClr val="FFFFFF"/>
                      </a:solidFill>
                      <a:latin typeface="Verdana"/>
                      <a:cs typeface="Verdana"/>
                    </a:rPr>
                    <a:t>5.</a:t>
                  </a:r>
                  <a:endParaRPr sz="488">
                    <a:latin typeface="Verdana"/>
                    <a:cs typeface="Verdana"/>
                  </a:endParaRPr>
                </a:p>
                <a:p>
                  <a:pPr marL="9525" marR="3810" indent="-1429" algn="ctr">
                    <a:lnSpc>
                      <a:spcPct val="91600"/>
                    </a:lnSpc>
                    <a:spcBef>
                      <a:spcPts val="23"/>
                    </a:spcBef>
                  </a:pPr>
                  <a:r>
                    <a:rPr sz="488" b="1" spc="-8" dirty="0">
                      <a:solidFill>
                        <a:srgbClr val="FFFFFF"/>
                      </a:solidFill>
                      <a:latin typeface="Verdana"/>
                      <a:cs typeface="Verdana"/>
                    </a:rPr>
                    <a:t>Artificiële intelligentie </a:t>
                  </a:r>
                  <a:r>
                    <a:rPr sz="488" b="1" spc="-15" dirty="0">
                      <a:solidFill>
                        <a:srgbClr val="FFFFFF"/>
                      </a:solidFill>
                      <a:latin typeface="Verdana"/>
                      <a:cs typeface="Verdana"/>
                    </a:rPr>
                    <a:t>(AI)</a:t>
                  </a:r>
                  <a:endParaRPr sz="488">
                    <a:latin typeface="Verdana"/>
                    <a:cs typeface="Verdana"/>
                  </a:endParaRPr>
                </a:p>
              </p:txBody>
            </p:sp>
            <p:sp>
              <p:nvSpPr>
                <p:cNvPr id="28" name="object 28"/>
                <p:cNvSpPr txBox="1"/>
                <p:nvPr/>
              </p:nvSpPr>
              <p:spPr>
                <a:xfrm>
                  <a:off x="6531013" y="2081327"/>
                  <a:ext cx="448628" cy="293254"/>
                </a:xfrm>
                <a:prstGeom prst="rect">
                  <a:avLst/>
                </a:prstGeom>
              </p:spPr>
              <p:txBody>
                <a:bodyPr vert="horz" wrap="square" lIns="0" tIns="9049" rIns="0" bIns="0" rtlCol="0">
                  <a:spAutoFit/>
                </a:bodyPr>
                <a:lstStyle/>
                <a:p>
                  <a:pPr algn="ctr">
                    <a:lnSpc>
                      <a:spcPts val="559"/>
                    </a:lnSpc>
                    <a:spcBef>
                      <a:spcPts val="71"/>
                    </a:spcBef>
                  </a:pPr>
                  <a:r>
                    <a:rPr sz="488" b="1" spc="-19" dirty="0">
                      <a:solidFill>
                        <a:srgbClr val="FFFFFF"/>
                      </a:solidFill>
                      <a:latin typeface="Verdana"/>
                      <a:cs typeface="Verdana"/>
                    </a:rPr>
                    <a:t>6.</a:t>
                  </a:r>
                  <a:endParaRPr sz="488">
                    <a:latin typeface="Verdana"/>
                    <a:cs typeface="Verdana"/>
                  </a:endParaRPr>
                </a:p>
                <a:p>
                  <a:pPr marL="9525" marR="3810" algn="ctr">
                    <a:lnSpc>
                      <a:spcPct val="91600"/>
                    </a:lnSpc>
                    <a:spcBef>
                      <a:spcPts val="23"/>
                    </a:spcBef>
                  </a:pPr>
                  <a:r>
                    <a:rPr sz="488" b="1" spc="-8" dirty="0">
                      <a:solidFill>
                        <a:srgbClr val="FFFFFF"/>
                      </a:solidFill>
                      <a:latin typeface="Verdana"/>
                      <a:cs typeface="Verdana"/>
                    </a:rPr>
                    <a:t>Creëren</a:t>
                  </a:r>
                  <a:r>
                    <a:rPr sz="488" b="1" spc="4" dirty="0">
                      <a:solidFill>
                        <a:srgbClr val="FFFFFF"/>
                      </a:solidFill>
                      <a:latin typeface="Verdana"/>
                      <a:cs typeface="Verdana"/>
                    </a:rPr>
                    <a:t> </a:t>
                  </a:r>
                  <a:r>
                    <a:rPr sz="488" b="1" spc="-19" dirty="0">
                      <a:solidFill>
                        <a:srgbClr val="FFFFFF"/>
                      </a:solidFill>
                      <a:latin typeface="Verdana"/>
                      <a:cs typeface="Verdana"/>
                    </a:rPr>
                    <a:t>met</a:t>
                  </a:r>
                  <a:r>
                    <a:rPr sz="488" b="1" spc="-8" dirty="0">
                      <a:solidFill>
                        <a:srgbClr val="FFFFFF"/>
                      </a:solidFill>
                      <a:latin typeface="Verdana"/>
                      <a:cs typeface="Verdana"/>
                    </a:rPr>
                    <a:t> digitale technologie</a:t>
                  </a:r>
                  <a:endParaRPr sz="488">
                    <a:latin typeface="Verdana"/>
                    <a:cs typeface="Verdana"/>
                  </a:endParaRPr>
                </a:p>
              </p:txBody>
            </p:sp>
            <p:sp>
              <p:nvSpPr>
                <p:cNvPr id="29" name="object 29"/>
                <p:cNvSpPr txBox="1"/>
                <p:nvPr/>
              </p:nvSpPr>
              <p:spPr>
                <a:xfrm>
                  <a:off x="6368159" y="3323591"/>
                  <a:ext cx="348615" cy="214322"/>
                </a:xfrm>
                <a:prstGeom prst="rect">
                  <a:avLst/>
                </a:prstGeom>
              </p:spPr>
              <p:txBody>
                <a:bodyPr vert="horz" wrap="square" lIns="0" tIns="9049" rIns="0" bIns="0" rtlCol="0">
                  <a:spAutoFit/>
                </a:bodyPr>
                <a:lstStyle/>
                <a:p>
                  <a:pPr algn="ctr">
                    <a:lnSpc>
                      <a:spcPts val="559"/>
                    </a:lnSpc>
                    <a:spcBef>
                      <a:spcPts val="71"/>
                    </a:spcBef>
                  </a:pPr>
                  <a:r>
                    <a:rPr sz="488" b="1" spc="-19" dirty="0">
                      <a:solidFill>
                        <a:srgbClr val="FFFFFF"/>
                      </a:solidFill>
                      <a:latin typeface="Verdana"/>
                      <a:cs typeface="Verdana"/>
                    </a:rPr>
                    <a:t>7.</a:t>
                  </a:r>
                  <a:endParaRPr sz="488">
                    <a:latin typeface="Verdana"/>
                    <a:cs typeface="Verdana"/>
                  </a:endParaRPr>
                </a:p>
                <a:p>
                  <a:pPr marL="9525" marR="3810" algn="ctr">
                    <a:lnSpc>
                      <a:spcPts val="533"/>
                    </a:lnSpc>
                    <a:spcBef>
                      <a:spcPts val="38"/>
                    </a:spcBef>
                  </a:pPr>
                  <a:r>
                    <a:rPr sz="488" b="1" spc="-8" dirty="0">
                      <a:solidFill>
                        <a:srgbClr val="FFFFFF"/>
                      </a:solidFill>
                      <a:latin typeface="Verdana"/>
                      <a:cs typeface="Verdana"/>
                    </a:rPr>
                    <a:t>Program- meren</a:t>
                  </a:r>
                  <a:endParaRPr sz="488">
                    <a:latin typeface="Verdana"/>
                    <a:cs typeface="Verdana"/>
                  </a:endParaRPr>
                </a:p>
              </p:txBody>
            </p:sp>
            <p:sp>
              <p:nvSpPr>
                <p:cNvPr id="31" name="object 31"/>
                <p:cNvSpPr txBox="1"/>
                <p:nvPr/>
              </p:nvSpPr>
              <p:spPr>
                <a:xfrm>
                  <a:off x="5379058" y="4044596"/>
                  <a:ext cx="444818" cy="357374"/>
                </a:xfrm>
                <a:prstGeom prst="rect">
                  <a:avLst/>
                </a:prstGeom>
              </p:spPr>
              <p:txBody>
                <a:bodyPr vert="horz" wrap="square" lIns="0" tIns="9049" rIns="0" bIns="0" rtlCol="0">
                  <a:spAutoFit/>
                </a:bodyPr>
                <a:lstStyle/>
                <a:p>
                  <a:pPr marL="476" algn="ctr">
                    <a:lnSpc>
                      <a:spcPts val="559"/>
                    </a:lnSpc>
                    <a:spcBef>
                      <a:spcPts val="71"/>
                    </a:spcBef>
                  </a:pPr>
                  <a:r>
                    <a:rPr sz="488" b="1" spc="-19" dirty="0">
                      <a:solidFill>
                        <a:srgbClr val="FFFFFF"/>
                      </a:solidFill>
                      <a:latin typeface="Verdana"/>
                      <a:cs typeface="Verdana"/>
                    </a:rPr>
                    <a:t>8.</a:t>
                  </a:r>
                  <a:endParaRPr sz="488">
                    <a:latin typeface="Verdana"/>
                    <a:cs typeface="Verdana"/>
                  </a:endParaRPr>
                </a:p>
                <a:p>
                  <a:pPr marL="9049" marR="3810" indent="1429" algn="ctr">
                    <a:lnSpc>
                      <a:spcPct val="91600"/>
                    </a:lnSpc>
                    <a:spcBef>
                      <a:spcPts val="23"/>
                    </a:spcBef>
                  </a:pPr>
                  <a:r>
                    <a:rPr sz="488" b="1" spc="-8" dirty="0">
                      <a:solidFill>
                        <a:srgbClr val="FFFFFF"/>
                      </a:solidFill>
                      <a:latin typeface="Verdana"/>
                      <a:cs typeface="Verdana"/>
                    </a:rPr>
                    <a:t>Digitale technologie, jezelf</a:t>
                  </a:r>
                  <a:endParaRPr sz="488">
                    <a:latin typeface="Verdana"/>
                    <a:cs typeface="Verdana"/>
                  </a:endParaRPr>
                </a:p>
                <a:p>
                  <a:pPr marL="1429" algn="ctr">
                    <a:lnSpc>
                      <a:spcPts val="533"/>
                    </a:lnSpc>
                  </a:pPr>
                  <a:r>
                    <a:rPr sz="488" b="1" dirty="0">
                      <a:solidFill>
                        <a:srgbClr val="FFFFFF"/>
                      </a:solidFill>
                      <a:latin typeface="Verdana"/>
                      <a:cs typeface="Verdana"/>
                    </a:rPr>
                    <a:t>en</a:t>
                  </a:r>
                  <a:r>
                    <a:rPr sz="488" b="1" spc="-8" dirty="0">
                      <a:solidFill>
                        <a:srgbClr val="FFFFFF"/>
                      </a:solidFill>
                      <a:latin typeface="Verdana"/>
                      <a:cs typeface="Verdana"/>
                    </a:rPr>
                    <a:t> </a:t>
                  </a:r>
                  <a:r>
                    <a:rPr sz="488" b="1" dirty="0">
                      <a:solidFill>
                        <a:srgbClr val="FFFFFF"/>
                      </a:solidFill>
                      <a:latin typeface="Verdana"/>
                      <a:cs typeface="Verdana"/>
                    </a:rPr>
                    <a:t>de</a:t>
                  </a:r>
                  <a:r>
                    <a:rPr sz="488" b="1" spc="-11" dirty="0">
                      <a:solidFill>
                        <a:srgbClr val="FFFFFF"/>
                      </a:solidFill>
                      <a:latin typeface="Verdana"/>
                      <a:cs typeface="Verdana"/>
                    </a:rPr>
                    <a:t> </a:t>
                  </a:r>
                  <a:r>
                    <a:rPr sz="488" b="1" spc="-8" dirty="0">
                      <a:solidFill>
                        <a:srgbClr val="FFFFFF"/>
                      </a:solidFill>
                      <a:latin typeface="Verdana"/>
                      <a:cs typeface="Verdana"/>
                    </a:rPr>
                    <a:t>ander</a:t>
                  </a:r>
                  <a:endParaRPr sz="488">
                    <a:latin typeface="Verdana"/>
                    <a:cs typeface="Verdana"/>
                  </a:endParaRPr>
                </a:p>
              </p:txBody>
            </p:sp>
            <p:sp>
              <p:nvSpPr>
                <p:cNvPr id="33" name="object 33"/>
                <p:cNvSpPr txBox="1"/>
                <p:nvPr/>
              </p:nvSpPr>
              <p:spPr>
                <a:xfrm>
                  <a:off x="4140620" y="4010735"/>
                  <a:ext cx="468154" cy="427842"/>
                </a:xfrm>
                <a:prstGeom prst="rect">
                  <a:avLst/>
                </a:prstGeom>
              </p:spPr>
              <p:txBody>
                <a:bodyPr vert="horz" wrap="square" lIns="0" tIns="9049" rIns="0" bIns="0" rtlCol="0">
                  <a:spAutoFit/>
                </a:bodyPr>
                <a:lstStyle/>
                <a:p>
                  <a:pPr algn="ctr">
                    <a:lnSpc>
                      <a:spcPts val="559"/>
                    </a:lnSpc>
                    <a:spcBef>
                      <a:spcPts val="71"/>
                    </a:spcBef>
                  </a:pPr>
                  <a:r>
                    <a:rPr sz="488" b="1" spc="-19" dirty="0">
                      <a:solidFill>
                        <a:srgbClr val="FFFFFF"/>
                      </a:solidFill>
                      <a:latin typeface="Verdana"/>
                      <a:cs typeface="Verdana"/>
                    </a:rPr>
                    <a:t>9.</a:t>
                  </a:r>
                  <a:endParaRPr sz="488">
                    <a:latin typeface="Verdana"/>
                    <a:cs typeface="Verdana"/>
                  </a:endParaRPr>
                </a:p>
                <a:p>
                  <a:pPr marL="9525" marR="3810" indent="953" algn="ctr">
                    <a:lnSpc>
                      <a:spcPct val="91200"/>
                    </a:lnSpc>
                    <a:spcBef>
                      <a:spcPts val="26"/>
                    </a:spcBef>
                  </a:pPr>
                  <a:r>
                    <a:rPr sz="488" b="1" spc="-8" dirty="0">
                      <a:solidFill>
                        <a:srgbClr val="FFFFFF"/>
                      </a:solidFill>
                      <a:latin typeface="Verdana"/>
                      <a:cs typeface="Verdana"/>
                    </a:rPr>
                    <a:t>Digitale technologie, </a:t>
                  </a:r>
                  <a:r>
                    <a:rPr sz="488" b="1" spc="-19" dirty="0">
                      <a:solidFill>
                        <a:srgbClr val="FFFFFF"/>
                      </a:solidFill>
                      <a:latin typeface="Verdana"/>
                      <a:cs typeface="Verdana"/>
                    </a:rPr>
                    <a:t>de</a:t>
                  </a:r>
                  <a:r>
                    <a:rPr sz="488" b="1" spc="-8" dirty="0">
                      <a:solidFill>
                        <a:srgbClr val="FFFFFF"/>
                      </a:solidFill>
                      <a:latin typeface="Verdana"/>
                      <a:cs typeface="Verdana"/>
                    </a:rPr>
                    <a:t> samenleving </a:t>
                  </a:r>
                  <a:r>
                    <a:rPr sz="488" b="1" dirty="0">
                      <a:solidFill>
                        <a:srgbClr val="FFFFFF"/>
                      </a:solidFill>
                      <a:latin typeface="Verdana"/>
                      <a:cs typeface="Verdana"/>
                    </a:rPr>
                    <a:t>en</a:t>
                  </a:r>
                  <a:r>
                    <a:rPr sz="488" b="1" spc="-8" dirty="0">
                      <a:solidFill>
                        <a:srgbClr val="FFFFFF"/>
                      </a:solidFill>
                      <a:latin typeface="Verdana"/>
                      <a:cs typeface="Verdana"/>
                    </a:rPr>
                    <a:t> </a:t>
                  </a:r>
                  <a:r>
                    <a:rPr sz="488" b="1" dirty="0">
                      <a:solidFill>
                        <a:srgbClr val="FFFFFF"/>
                      </a:solidFill>
                      <a:latin typeface="Verdana"/>
                      <a:cs typeface="Verdana"/>
                    </a:rPr>
                    <a:t>de</a:t>
                  </a:r>
                  <a:r>
                    <a:rPr sz="488" b="1" spc="-11" dirty="0">
                      <a:solidFill>
                        <a:srgbClr val="FFFFFF"/>
                      </a:solidFill>
                      <a:latin typeface="Verdana"/>
                      <a:cs typeface="Verdana"/>
                    </a:rPr>
                    <a:t> </a:t>
                  </a:r>
                  <a:r>
                    <a:rPr sz="488" b="1" spc="-8" dirty="0">
                      <a:solidFill>
                        <a:srgbClr val="FFFFFF"/>
                      </a:solidFill>
                      <a:latin typeface="Verdana"/>
                      <a:cs typeface="Verdana"/>
                    </a:rPr>
                    <a:t>wereld</a:t>
                  </a:r>
                  <a:endParaRPr sz="488">
                    <a:latin typeface="Verdana"/>
                    <a:cs typeface="Verdana"/>
                  </a:endParaRPr>
                </a:p>
              </p:txBody>
            </p:sp>
            <p:sp>
              <p:nvSpPr>
                <p:cNvPr id="34" name="object 34"/>
                <p:cNvSpPr/>
                <p:nvPr/>
              </p:nvSpPr>
              <p:spPr>
                <a:xfrm>
                  <a:off x="3097530" y="3104388"/>
                  <a:ext cx="675799" cy="674370"/>
                </a:xfrm>
                <a:custGeom>
                  <a:avLst/>
                  <a:gdLst/>
                  <a:ahLst/>
                  <a:cxnLst/>
                  <a:rect l="l" t="t" r="r" b="b"/>
                  <a:pathLst>
                    <a:path w="901064" h="899160">
                      <a:moveTo>
                        <a:pt x="450342" y="0"/>
                      </a:moveTo>
                      <a:lnTo>
                        <a:pt x="401272" y="2638"/>
                      </a:lnTo>
                      <a:lnTo>
                        <a:pt x="353733" y="10369"/>
                      </a:lnTo>
                      <a:lnTo>
                        <a:pt x="307999" y="22919"/>
                      </a:lnTo>
                      <a:lnTo>
                        <a:pt x="264345" y="40014"/>
                      </a:lnTo>
                      <a:lnTo>
                        <a:pt x="223045" y="61380"/>
                      </a:lnTo>
                      <a:lnTo>
                        <a:pt x="184375" y="86742"/>
                      </a:lnTo>
                      <a:lnTo>
                        <a:pt x="148610" y="115826"/>
                      </a:lnTo>
                      <a:lnTo>
                        <a:pt x="116023" y="148358"/>
                      </a:lnTo>
                      <a:lnTo>
                        <a:pt x="86889" y="184063"/>
                      </a:lnTo>
                      <a:lnTo>
                        <a:pt x="61484" y="222667"/>
                      </a:lnTo>
                      <a:lnTo>
                        <a:pt x="40082" y="263897"/>
                      </a:lnTo>
                      <a:lnTo>
                        <a:pt x="22958" y="307477"/>
                      </a:lnTo>
                      <a:lnTo>
                        <a:pt x="10387" y="353134"/>
                      </a:lnTo>
                      <a:lnTo>
                        <a:pt x="2642" y="400593"/>
                      </a:lnTo>
                      <a:lnTo>
                        <a:pt x="0" y="449580"/>
                      </a:lnTo>
                      <a:lnTo>
                        <a:pt x="2642" y="498566"/>
                      </a:lnTo>
                      <a:lnTo>
                        <a:pt x="10387" y="546025"/>
                      </a:lnTo>
                      <a:lnTo>
                        <a:pt x="22958" y="591682"/>
                      </a:lnTo>
                      <a:lnTo>
                        <a:pt x="40082" y="635262"/>
                      </a:lnTo>
                      <a:lnTo>
                        <a:pt x="61484" y="676492"/>
                      </a:lnTo>
                      <a:lnTo>
                        <a:pt x="86889" y="715096"/>
                      </a:lnTo>
                      <a:lnTo>
                        <a:pt x="116023" y="750801"/>
                      </a:lnTo>
                      <a:lnTo>
                        <a:pt x="148610" y="783333"/>
                      </a:lnTo>
                      <a:lnTo>
                        <a:pt x="184375" y="812417"/>
                      </a:lnTo>
                      <a:lnTo>
                        <a:pt x="223045" y="837779"/>
                      </a:lnTo>
                      <a:lnTo>
                        <a:pt x="264345" y="859145"/>
                      </a:lnTo>
                      <a:lnTo>
                        <a:pt x="307999" y="876240"/>
                      </a:lnTo>
                      <a:lnTo>
                        <a:pt x="353733" y="888790"/>
                      </a:lnTo>
                      <a:lnTo>
                        <a:pt x="401272" y="896521"/>
                      </a:lnTo>
                      <a:lnTo>
                        <a:pt x="450342" y="899160"/>
                      </a:lnTo>
                      <a:lnTo>
                        <a:pt x="499411" y="896521"/>
                      </a:lnTo>
                      <a:lnTo>
                        <a:pt x="546950" y="888790"/>
                      </a:lnTo>
                      <a:lnTo>
                        <a:pt x="592684" y="876240"/>
                      </a:lnTo>
                      <a:lnTo>
                        <a:pt x="636338" y="859145"/>
                      </a:lnTo>
                      <a:lnTo>
                        <a:pt x="677638" y="837779"/>
                      </a:lnTo>
                      <a:lnTo>
                        <a:pt x="716308" y="812417"/>
                      </a:lnTo>
                      <a:lnTo>
                        <a:pt x="752073" y="783333"/>
                      </a:lnTo>
                      <a:lnTo>
                        <a:pt x="784660" y="750801"/>
                      </a:lnTo>
                      <a:lnTo>
                        <a:pt x="813794" y="715096"/>
                      </a:lnTo>
                      <a:lnTo>
                        <a:pt x="839199" y="676492"/>
                      </a:lnTo>
                      <a:lnTo>
                        <a:pt x="860601" y="635262"/>
                      </a:lnTo>
                      <a:lnTo>
                        <a:pt x="877725" y="591682"/>
                      </a:lnTo>
                      <a:lnTo>
                        <a:pt x="890296" y="546025"/>
                      </a:lnTo>
                      <a:lnTo>
                        <a:pt x="898041" y="498566"/>
                      </a:lnTo>
                      <a:lnTo>
                        <a:pt x="900684" y="449580"/>
                      </a:lnTo>
                      <a:lnTo>
                        <a:pt x="898041" y="400593"/>
                      </a:lnTo>
                      <a:lnTo>
                        <a:pt x="890296" y="353134"/>
                      </a:lnTo>
                      <a:lnTo>
                        <a:pt x="877725" y="307477"/>
                      </a:lnTo>
                      <a:lnTo>
                        <a:pt x="860601" y="263897"/>
                      </a:lnTo>
                      <a:lnTo>
                        <a:pt x="839199" y="222667"/>
                      </a:lnTo>
                      <a:lnTo>
                        <a:pt x="813794" y="184063"/>
                      </a:lnTo>
                      <a:lnTo>
                        <a:pt x="784660" y="148358"/>
                      </a:lnTo>
                      <a:lnTo>
                        <a:pt x="752073" y="115826"/>
                      </a:lnTo>
                      <a:lnTo>
                        <a:pt x="716308" y="86742"/>
                      </a:lnTo>
                      <a:lnTo>
                        <a:pt x="677638" y="61380"/>
                      </a:lnTo>
                      <a:lnTo>
                        <a:pt x="636338" y="40014"/>
                      </a:lnTo>
                      <a:lnTo>
                        <a:pt x="592684" y="22919"/>
                      </a:lnTo>
                      <a:lnTo>
                        <a:pt x="546950" y="10369"/>
                      </a:lnTo>
                      <a:lnTo>
                        <a:pt x="499411" y="2638"/>
                      </a:lnTo>
                      <a:lnTo>
                        <a:pt x="450342" y="0"/>
                      </a:lnTo>
                      <a:close/>
                    </a:path>
                  </a:pathLst>
                </a:custGeom>
                <a:solidFill>
                  <a:srgbClr val="FF6A00"/>
                </a:solidFill>
              </p:spPr>
              <p:txBody>
                <a:bodyPr wrap="square" lIns="0" tIns="0" rIns="0" bIns="0" rtlCol="0"/>
                <a:lstStyle/>
                <a:p>
                  <a:endParaRPr sz="1350"/>
                </a:p>
              </p:txBody>
            </p:sp>
            <p:sp>
              <p:nvSpPr>
                <p:cNvPr id="35" name="object 35"/>
                <p:cNvSpPr txBox="1"/>
                <p:nvPr/>
              </p:nvSpPr>
              <p:spPr>
                <a:xfrm>
                  <a:off x="3258891" y="3323591"/>
                  <a:ext cx="352425" cy="214322"/>
                </a:xfrm>
                <a:prstGeom prst="rect">
                  <a:avLst/>
                </a:prstGeom>
              </p:spPr>
              <p:txBody>
                <a:bodyPr vert="horz" wrap="square" lIns="0" tIns="9049" rIns="0" bIns="0" rtlCol="0">
                  <a:spAutoFit/>
                </a:bodyPr>
                <a:lstStyle/>
                <a:p>
                  <a:pPr algn="ctr">
                    <a:lnSpc>
                      <a:spcPts val="559"/>
                    </a:lnSpc>
                    <a:spcBef>
                      <a:spcPts val="71"/>
                    </a:spcBef>
                  </a:pPr>
                  <a:r>
                    <a:rPr sz="488" b="1" spc="-19" dirty="0">
                      <a:solidFill>
                        <a:srgbClr val="FFFFFF"/>
                      </a:solidFill>
                      <a:latin typeface="Verdana"/>
                      <a:cs typeface="Verdana"/>
                    </a:rPr>
                    <a:t>1.</a:t>
                  </a:r>
                  <a:endParaRPr sz="488">
                    <a:latin typeface="Verdana"/>
                    <a:cs typeface="Verdana"/>
                  </a:endParaRPr>
                </a:p>
                <a:p>
                  <a:pPr marL="9525" marR="3810" algn="ctr">
                    <a:lnSpc>
                      <a:spcPts val="533"/>
                    </a:lnSpc>
                    <a:spcBef>
                      <a:spcPts val="38"/>
                    </a:spcBef>
                  </a:pPr>
                  <a:r>
                    <a:rPr sz="488" b="1" spc="-8" dirty="0">
                      <a:solidFill>
                        <a:srgbClr val="FFFFFF"/>
                      </a:solidFill>
                      <a:latin typeface="Verdana"/>
                      <a:cs typeface="Verdana"/>
                    </a:rPr>
                    <a:t>Digitale systemen</a:t>
                  </a:r>
                  <a:endParaRPr sz="488">
                    <a:latin typeface="Verdana"/>
                    <a:cs typeface="Verdana"/>
                  </a:endParaRPr>
                </a:p>
              </p:txBody>
            </p:sp>
            <p:sp>
              <p:nvSpPr>
                <p:cNvPr id="36" name="object 36"/>
                <p:cNvSpPr/>
                <p:nvPr/>
              </p:nvSpPr>
              <p:spPr>
                <a:xfrm>
                  <a:off x="2884932" y="1895094"/>
                  <a:ext cx="674370" cy="675799"/>
                </a:xfrm>
                <a:custGeom>
                  <a:avLst/>
                  <a:gdLst/>
                  <a:ahLst/>
                  <a:cxnLst/>
                  <a:rect l="l" t="t" r="r" b="b"/>
                  <a:pathLst>
                    <a:path w="899160" h="901064">
                      <a:moveTo>
                        <a:pt x="449580" y="0"/>
                      </a:moveTo>
                      <a:lnTo>
                        <a:pt x="400593" y="2642"/>
                      </a:lnTo>
                      <a:lnTo>
                        <a:pt x="353134" y="10387"/>
                      </a:lnTo>
                      <a:lnTo>
                        <a:pt x="307477" y="22958"/>
                      </a:lnTo>
                      <a:lnTo>
                        <a:pt x="263897" y="40082"/>
                      </a:lnTo>
                      <a:lnTo>
                        <a:pt x="222667" y="61484"/>
                      </a:lnTo>
                      <a:lnTo>
                        <a:pt x="184063" y="86889"/>
                      </a:lnTo>
                      <a:lnTo>
                        <a:pt x="148358" y="116023"/>
                      </a:lnTo>
                      <a:lnTo>
                        <a:pt x="115826" y="148610"/>
                      </a:lnTo>
                      <a:lnTo>
                        <a:pt x="86742" y="184375"/>
                      </a:lnTo>
                      <a:lnTo>
                        <a:pt x="61380" y="223045"/>
                      </a:lnTo>
                      <a:lnTo>
                        <a:pt x="40014" y="264345"/>
                      </a:lnTo>
                      <a:lnTo>
                        <a:pt x="22919" y="307999"/>
                      </a:lnTo>
                      <a:lnTo>
                        <a:pt x="10369" y="353733"/>
                      </a:lnTo>
                      <a:lnTo>
                        <a:pt x="2638" y="401272"/>
                      </a:lnTo>
                      <a:lnTo>
                        <a:pt x="0" y="450341"/>
                      </a:lnTo>
                      <a:lnTo>
                        <a:pt x="2638" y="499411"/>
                      </a:lnTo>
                      <a:lnTo>
                        <a:pt x="10369" y="546950"/>
                      </a:lnTo>
                      <a:lnTo>
                        <a:pt x="22919" y="592684"/>
                      </a:lnTo>
                      <a:lnTo>
                        <a:pt x="40014" y="636338"/>
                      </a:lnTo>
                      <a:lnTo>
                        <a:pt x="61380" y="677638"/>
                      </a:lnTo>
                      <a:lnTo>
                        <a:pt x="86742" y="716308"/>
                      </a:lnTo>
                      <a:lnTo>
                        <a:pt x="115826" y="752073"/>
                      </a:lnTo>
                      <a:lnTo>
                        <a:pt x="148358" y="784660"/>
                      </a:lnTo>
                      <a:lnTo>
                        <a:pt x="184063" y="813794"/>
                      </a:lnTo>
                      <a:lnTo>
                        <a:pt x="222667" y="839199"/>
                      </a:lnTo>
                      <a:lnTo>
                        <a:pt x="263897" y="860601"/>
                      </a:lnTo>
                      <a:lnTo>
                        <a:pt x="307477" y="877725"/>
                      </a:lnTo>
                      <a:lnTo>
                        <a:pt x="353134" y="890296"/>
                      </a:lnTo>
                      <a:lnTo>
                        <a:pt x="400593" y="898041"/>
                      </a:lnTo>
                      <a:lnTo>
                        <a:pt x="449580" y="900683"/>
                      </a:lnTo>
                      <a:lnTo>
                        <a:pt x="498566" y="898041"/>
                      </a:lnTo>
                      <a:lnTo>
                        <a:pt x="546025" y="890296"/>
                      </a:lnTo>
                      <a:lnTo>
                        <a:pt x="591682" y="877725"/>
                      </a:lnTo>
                      <a:lnTo>
                        <a:pt x="635262" y="860601"/>
                      </a:lnTo>
                      <a:lnTo>
                        <a:pt x="676492" y="839199"/>
                      </a:lnTo>
                      <a:lnTo>
                        <a:pt x="715096" y="813794"/>
                      </a:lnTo>
                      <a:lnTo>
                        <a:pt x="750801" y="784660"/>
                      </a:lnTo>
                      <a:lnTo>
                        <a:pt x="783333" y="752073"/>
                      </a:lnTo>
                      <a:lnTo>
                        <a:pt x="812417" y="716308"/>
                      </a:lnTo>
                      <a:lnTo>
                        <a:pt x="837779" y="677638"/>
                      </a:lnTo>
                      <a:lnTo>
                        <a:pt x="859145" y="636338"/>
                      </a:lnTo>
                      <a:lnTo>
                        <a:pt x="876240" y="592684"/>
                      </a:lnTo>
                      <a:lnTo>
                        <a:pt x="888790" y="546950"/>
                      </a:lnTo>
                      <a:lnTo>
                        <a:pt x="896521" y="499411"/>
                      </a:lnTo>
                      <a:lnTo>
                        <a:pt x="899160" y="450341"/>
                      </a:lnTo>
                      <a:lnTo>
                        <a:pt x="896521" y="401272"/>
                      </a:lnTo>
                      <a:lnTo>
                        <a:pt x="888790" y="353733"/>
                      </a:lnTo>
                      <a:lnTo>
                        <a:pt x="876240" y="307999"/>
                      </a:lnTo>
                      <a:lnTo>
                        <a:pt x="859145" y="264345"/>
                      </a:lnTo>
                      <a:lnTo>
                        <a:pt x="837779" y="223045"/>
                      </a:lnTo>
                      <a:lnTo>
                        <a:pt x="812417" y="184375"/>
                      </a:lnTo>
                      <a:lnTo>
                        <a:pt x="783333" y="148610"/>
                      </a:lnTo>
                      <a:lnTo>
                        <a:pt x="750801" y="116023"/>
                      </a:lnTo>
                      <a:lnTo>
                        <a:pt x="715096" y="86889"/>
                      </a:lnTo>
                      <a:lnTo>
                        <a:pt x="676492" y="61484"/>
                      </a:lnTo>
                      <a:lnTo>
                        <a:pt x="635262" y="40082"/>
                      </a:lnTo>
                      <a:lnTo>
                        <a:pt x="591682" y="22958"/>
                      </a:lnTo>
                      <a:lnTo>
                        <a:pt x="546025" y="10387"/>
                      </a:lnTo>
                      <a:lnTo>
                        <a:pt x="498566" y="2642"/>
                      </a:lnTo>
                      <a:lnTo>
                        <a:pt x="449580" y="0"/>
                      </a:lnTo>
                      <a:close/>
                    </a:path>
                  </a:pathLst>
                </a:custGeom>
                <a:solidFill>
                  <a:srgbClr val="FF6A00"/>
                </a:solidFill>
              </p:spPr>
              <p:txBody>
                <a:bodyPr wrap="square" lIns="0" tIns="0" rIns="0" bIns="0" rtlCol="0"/>
                <a:lstStyle/>
                <a:p>
                  <a:endParaRPr sz="1350"/>
                </a:p>
              </p:txBody>
            </p:sp>
            <p:sp>
              <p:nvSpPr>
                <p:cNvPr id="37" name="object 37"/>
                <p:cNvSpPr txBox="1"/>
                <p:nvPr/>
              </p:nvSpPr>
              <p:spPr>
                <a:xfrm>
                  <a:off x="3032116" y="2081327"/>
                  <a:ext cx="379094" cy="293254"/>
                </a:xfrm>
                <a:prstGeom prst="rect">
                  <a:avLst/>
                </a:prstGeom>
              </p:spPr>
              <p:txBody>
                <a:bodyPr vert="horz" wrap="square" lIns="0" tIns="9049" rIns="0" bIns="0" rtlCol="0">
                  <a:spAutoFit/>
                </a:bodyPr>
                <a:lstStyle/>
                <a:p>
                  <a:pPr algn="ctr">
                    <a:lnSpc>
                      <a:spcPts val="559"/>
                    </a:lnSpc>
                    <a:spcBef>
                      <a:spcPts val="71"/>
                    </a:spcBef>
                  </a:pPr>
                  <a:r>
                    <a:rPr sz="488" b="1" spc="-19" dirty="0">
                      <a:solidFill>
                        <a:srgbClr val="FFFFFF"/>
                      </a:solidFill>
                      <a:latin typeface="Verdana"/>
                      <a:cs typeface="Verdana"/>
                    </a:rPr>
                    <a:t>2.</a:t>
                  </a:r>
                  <a:endParaRPr sz="488">
                    <a:latin typeface="Verdana"/>
                    <a:cs typeface="Verdana"/>
                  </a:endParaRPr>
                </a:p>
                <a:p>
                  <a:pPr marL="9525" marR="3810" indent="953" algn="ctr">
                    <a:lnSpc>
                      <a:spcPct val="91600"/>
                    </a:lnSpc>
                    <a:spcBef>
                      <a:spcPts val="23"/>
                    </a:spcBef>
                  </a:pPr>
                  <a:r>
                    <a:rPr sz="488" b="1" spc="-8" dirty="0">
                      <a:solidFill>
                        <a:srgbClr val="FFFFFF"/>
                      </a:solidFill>
                      <a:latin typeface="Verdana"/>
                      <a:cs typeface="Verdana"/>
                    </a:rPr>
                    <a:t>Digitale </a:t>
                  </a:r>
                  <a:r>
                    <a:rPr sz="488" b="1" dirty="0">
                      <a:solidFill>
                        <a:srgbClr val="FFFFFF"/>
                      </a:solidFill>
                      <a:latin typeface="Verdana"/>
                      <a:cs typeface="Verdana"/>
                    </a:rPr>
                    <a:t>media</a:t>
                  </a:r>
                  <a:r>
                    <a:rPr sz="488" b="1" spc="-30" dirty="0">
                      <a:solidFill>
                        <a:srgbClr val="FFFFFF"/>
                      </a:solidFill>
                      <a:latin typeface="Verdana"/>
                      <a:cs typeface="Verdana"/>
                    </a:rPr>
                    <a:t> </a:t>
                  </a:r>
                  <a:r>
                    <a:rPr sz="488" b="1" spc="-19" dirty="0">
                      <a:solidFill>
                        <a:srgbClr val="FFFFFF"/>
                      </a:solidFill>
                      <a:latin typeface="Verdana"/>
                      <a:cs typeface="Verdana"/>
                    </a:rPr>
                    <a:t>en</a:t>
                  </a:r>
                  <a:r>
                    <a:rPr sz="488" b="1" spc="-8" dirty="0">
                      <a:solidFill>
                        <a:srgbClr val="FFFFFF"/>
                      </a:solidFill>
                      <a:latin typeface="Verdana"/>
                      <a:cs typeface="Verdana"/>
                    </a:rPr>
                    <a:t> informatie</a:t>
                  </a:r>
                  <a:endParaRPr sz="488">
                    <a:latin typeface="Verdana"/>
                    <a:cs typeface="Verdana"/>
                  </a:endParaRPr>
                </a:p>
              </p:txBody>
            </p:sp>
            <p:sp>
              <p:nvSpPr>
                <p:cNvPr id="39" name="object 39"/>
                <p:cNvSpPr txBox="1"/>
                <p:nvPr/>
              </p:nvSpPr>
              <p:spPr>
                <a:xfrm>
                  <a:off x="3654796" y="1018677"/>
                  <a:ext cx="360998" cy="293254"/>
                </a:xfrm>
                <a:prstGeom prst="rect">
                  <a:avLst/>
                </a:prstGeom>
              </p:spPr>
              <p:txBody>
                <a:bodyPr vert="horz" wrap="square" lIns="0" tIns="9049" rIns="0" bIns="0" rtlCol="0">
                  <a:spAutoFit/>
                </a:bodyPr>
                <a:lstStyle/>
                <a:p>
                  <a:pPr algn="ctr">
                    <a:lnSpc>
                      <a:spcPts val="559"/>
                    </a:lnSpc>
                    <a:spcBef>
                      <a:spcPts val="71"/>
                    </a:spcBef>
                  </a:pPr>
                  <a:r>
                    <a:rPr sz="488" b="1" spc="-19" dirty="0">
                      <a:solidFill>
                        <a:srgbClr val="FFFFFF"/>
                      </a:solidFill>
                      <a:latin typeface="Verdana"/>
                      <a:cs typeface="Verdana"/>
                    </a:rPr>
                    <a:t>3.</a:t>
                  </a:r>
                  <a:endParaRPr sz="488">
                    <a:latin typeface="Verdana"/>
                    <a:cs typeface="Verdana"/>
                  </a:endParaRPr>
                </a:p>
                <a:p>
                  <a:pPr marL="9525" marR="3810" algn="ctr">
                    <a:lnSpc>
                      <a:spcPct val="91600"/>
                    </a:lnSpc>
                    <a:spcBef>
                      <a:spcPts val="23"/>
                    </a:spcBef>
                  </a:pPr>
                  <a:r>
                    <a:rPr sz="488" b="1" spc="-8" dirty="0">
                      <a:solidFill>
                        <a:srgbClr val="FFFFFF"/>
                      </a:solidFill>
                      <a:latin typeface="Verdana"/>
                      <a:cs typeface="Verdana"/>
                    </a:rPr>
                    <a:t>Veiligheid </a:t>
                  </a:r>
                  <a:r>
                    <a:rPr sz="488" b="1" spc="-19" dirty="0">
                      <a:solidFill>
                        <a:srgbClr val="FFFFFF"/>
                      </a:solidFill>
                      <a:latin typeface="Verdana"/>
                      <a:cs typeface="Verdana"/>
                    </a:rPr>
                    <a:t>en</a:t>
                  </a:r>
                  <a:r>
                    <a:rPr sz="488" b="1" spc="375" dirty="0">
                      <a:solidFill>
                        <a:srgbClr val="FFFFFF"/>
                      </a:solidFill>
                      <a:latin typeface="Verdana"/>
                      <a:cs typeface="Verdana"/>
                    </a:rPr>
                    <a:t> </a:t>
                  </a:r>
                  <a:r>
                    <a:rPr sz="488" b="1" spc="-8" dirty="0">
                      <a:solidFill>
                        <a:srgbClr val="FFFFFF"/>
                      </a:solidFill>
                      <a:latin typeface="Verdana"/>
                      <a:cs typeface="Verdana"/>
                    </a:rPr>
                    <a:t>privacy</a:t>
                  </a:r>
                  <a:endParaRPr sz="488">
                    <a:latin typeface="Verdana"/>
                    <a:cs typeface="Verdana"/>
                  </a:endParaRPr>
                </a:p>
              </p:txBody>
            </p:sp>
          </p:grpSp>
          <p:grpSp>
            <p:nvGrpSpPr>
              <p:cNvPr id="40" name="object 40"/>
              <p:cNvGrpSpPr/>
              <p:nvPr/>
            </p:nvGrpSpPr>
            <p:grpSpPr>
              <a:xfrm>
                <a:off x="3569579" y="1568195"/>
                <a:ext cx="3842861" cy="3443288"/>
                <a:chOff x="4759438" y="2090927"/>
                <a:chExt cx="5123815" cy="4591050"/>
              </a:xfrm>
            </p:grpSpPr>
            <p:sp>
              <p:nvSpPr>
                <p:cNvPr id="41" name="object 41"/>
                <p:cNvSpPr/>
                <p:nvPr/>
              </p:nvSpPr>
              <p:spPr>
                <a:xfrm>
                  <a:off x="9748380" y="2751962"/>
                  <a:ext cx="134620" cy="570865"/>
                </a:xfrm>
                <a:custGeom>
                  <a:avLst/>
                  <a:gdLst/>
                  <a:ahLst/>
                  <a:cxnLst/>
                  <a:rect l="l" t="t" r="r" b="b"/>
                  <a:pathLst>
                    <a:path w="134620" h="570864">
                      <a:moveTo>
                        <a:pt x="91236" y="138264"/>
                      </a:moveTo>
                      <a:lnTo>
                        <a:pt x="81064" y="108204"/>
                      </a:lnTo>
                      <a:lnTo>
                        <a:pt x="81064" y="138264"/>
                      </a:lnTo>
                      <a:lnTo>
                        <a:pt x="79743" y="143268"/>
                      </a:lnTo>
                      <a:lnTo>
                        <a:pt x="72961" y="150596"/>
                      </a:lnTo>
                      <a:lnTo>
                        <a:pt x="67906" y="152755"/>
                      </a:lnTo>
                      <a:lnTo>
                        <a:pt x="61175" y="153390"/>
                      </a:lnTo>
                      <a:lnTo>
                        <a:pt x="57416" y="110604"/>
                      </a:lnTo>
                      <a:lnTo>
                        <a:pt x="57340" y="109740"/>
                      </a:lnTo>
                      <a:lnTo>
                        <a:pt x="81064" y="138264"/>
                      </a:lnTo>
                      <a:lnTo>
                        <a:pt x="81064" y="108204"/>
                      </a:lnTo>
                      <a:lnTo>
                        <a:pt x="77812" y="105079"/>
                      </a:lnTo>
                      <a:lnTo>
                        <a:pt x="71450" y="101142"/>
                      </a:lnTo>
                      <a:lnTo>
                        <a:pt x="64236" y="98577"/>
                      </a:lnTo>
                      <a:lnTo>
                        <a:pt x="56172" y="97358"/>
                      </a:lnTo>
                      <a:lnTo>
                        <a:pt x="47256" y="97497"/>
                      </a:lnTo>
                      <a:lnTo>
                        <a:pt x="12446" y="124104"/>
                      </a:lnTo>
                      <a:lnTo>
                        <a:pt x="11290" y="136182"/>
                      </a:lnTo>
                      <a:lnTo>
                        <a:pt x="11379" y="141211"/>
                      </a:lnTo>
                      <a:lnTo>
                        <a:pt x="20205" y="168059"/>
                      </a:lnTo>
                      <a:lnTo>
                        <a:pt x="34188" y="166827"/>
                      </a:lnTo>
                      <a:lnTo>
                        <a:pt x="34086" y="166116"/>
                      </a:lnTo>
                      <a:lnTo>
                        <a:pt x="31927" y="164096"/>
                      </a:lnTo>
                      <a:lnTo>
                        <a:pt x="29565" y="160540"/>
                      </a:lnTo>
                      <a:lnTo>
                        <a:pt x="24498" y="150393"/>
                      </a:lnTo>
                      <a:lnTo>
                        <a:pt x="23012" y="145275"/>
                      </a:lnTo>
                      <a:lnTo>
                        <a:pt x="22212" y="136182"/>
                      </a:lnTo>
                      <a:lnTo>
                        <a:pt x="22440" y="132549"/>
                      </a:lnTo>
                      <a:lnTo>
                        <a:pt x="47510" y="110604"/>
                      </a:lnTo>
                      <a:lnTo>
                        <a:pt x="52451" y="166725"/>
                      </a:lnTo>
                      <a:lnTo>
                        <a:pt x="59410" y="166116"/>
                      </a:lnTo>
                      <a:lnTo>
                        <a:pt x="85750" y="153390"/>
                      </a:lnTo>
                      <a:lnTo>
                        <a:pt x="87744" y="150596"/>
                      </a:lnTo>
                      <a:lnTo>
                        <a:pt x="87845" y="150393"/>
                      </a:lnTo>
                      <a:lnTo>
                        <a:pt x="90106" y="144792"/>
                      </a:lnTo>
                      <a:lnTo>
                        <a:pt x="91236" y="138264"/>
                      </a:lnTo>
                      <a:close/>
                    </a:path>
                    <a:path w="134620" h="570864">
                      <a:moveTo>
                        <a:pt x="96253" y="225806"/>
                      </a:moveTo>
                      <a:lnTo>
                        <a:pt x="82969" y="197358"/>
                      </a:lnTo>
                      <a:lnTo>
                        <a:pt x="94234" y="196557"/>
                      </a:lnTo>
                      <a:lnTo>
                        <a:pt x="93319" y="183718"/>
                      </a:lnTo>
                      <a:lnTo>
                        <a:pt x="17043" y="189141"/>
                      </a:lnTo>
                      <a:lnTo>
                        <a:pt x="17957" y="201980"/>
                      </a:lnTo>
                      <a:lnTo>
                        <a:pt x="72110" y="198132"/>
                      </a:lnTo>
                      <a:lnTo>
                        <a:pt x="75120" y="201345"/>
                      </a:lnTo>
                      <a:lnTo>
                        <a:pt x="77647" y="204736"/>
                      </a:lnTo>
                      <a:lnTo>
                        <a:pt x="81673" y="211861"/>
                      </a:lnTo>
                      <a:lnTo>
                        <a:pt x="82816" y="215620"/>
                      </a:lnTo>
                      <a:lnTo>
                        <a:pt x="83324" y="224180"/>
                      </a:lnTo>
                      <a:lnTo>
                        <a:pt x="83172" y="227799"/>
                      </a:lnTo>
                      <a:lnTo>
                        <a:pt x="82651" y="231622"/>
                      </a:lnTo>
                      <a:lnTo>
                        <a:pt x="82702" y="232308"/>
                      </a:lnTo>
                      <a:lnTo>
                        <a:pt x="95885" y="231368"/>
                      </a:lnTo>
                      <a:lnTo>
                        <a:pt x="96253" y="225806"/>
                      </a:lnTo>
                      <a:close/>
                    </a:path>
                    <a:path w="134620" h="570864">
                      <a:moveTo>
                        <a:pt x="102095" y="290474"/>
                      </a:moveTo>
                      <a:lnTo>
                        <a:pt x="101650" y="282219"/>
                      </a:lnTo>
                      <a:lnTo>
                        <a:pt x="101409" y="277710"/>
                      </a:lnTo>
                      <a:lnTo>
                        <a:pt x="100241" y="273354"/>
                      </a:lnTo>
                      <a:lnTo>
                        <a:pt x="96037" y="264985"/>
                      </a:lnTo>
                      <a:lnTo>
                        <a:pt x="93218" y="260985"/>
                      </a:lnTo>
                      <a:lnTo>
                        <a:pt x="89674" y="257149"/>
                      </a:lnTo>
                      <a:lnTo>
                        <a:pt x="98158" y="256692"/>
                      </a:lnTo>
                      <a:lnTo>
                        <a:pt x="97472" y="243840"/>
                      </a:lnTo>
                      <a:lnTo>
                        <a:pt x="21107" y="247942"/>
                      </a:lnTo>
                      <a:lnTo>
                        <a:pt x="21793" y="260794"/>
                      </a:lnTo>
                      <a:lnTo>
                        <a:pt x="78816" y="257733"/>
                      </a:lnTo>
                      <a:lnTo>
                        <a:pt x="81686" y="261099"/>
                      </a:lnTo>
                      <a:lnTo>
                        <a:pt x="84099" y="264655"/>
                      </a:lnTo>
                      <a:lnTo>
                        <a:pt x="87972" y="272122"/>
                      </a:lnTo>
                      <a:lnTo>
                        <a:pt x="89027" y="275742"/>
                      </a:lnTo>
                      <a:lnTo>
                        <a:pt x="89408" y="282663"/>
                      </a:lnTo>
                      <a:lnTo>
                        <a:pt x="89090" y="285470"/>
                      </a:lnTo>
                      <a:lnTo>
                        <a:pt x="23837" y="298932"/>
                      </a:lnTo>
                      <a:lnTo>
                        <a:pt x="24523" y="311785"/>
                      </a:lnTo>
                      <a:lnTo>
                        <a:pt x="83439" y="308635"/>
                      </a:lnTo>
                      <a:lnTo>
                        <a:pt x="90474" y="306082"/>
                      </a:lnTo>
                      <a:lnTo>
                        <a:pt x="99949" y="296887"/>
                      </a:lnTo>
                      <a:lnTo>
                        <a:pt x="102095" y="290474"/>
                      </a:lnTo>
                      <a:close/>
                    </a:path>
                    <a:path w="134620" h="570864">
                      <a:moveTo>
                        <a:pt x="107149" y="450684"/>
                      </a:moveTo>
                      <a:lnTo>
                        <a:pt x="96164" y="425297"/>
                      </a:lnTo>
                      <a:lnTo>
                        <a:pt x="96164" y="457733"/>
                      </a:lnTo>
                      <a:lnTo>
                        <a:pt x="93827" y="463143"/>
                      </a:lnTo>
                      <a:lnTo>
                        <a:pt x="84302" y="471043"/>
                      </a:lnTo>
                      <a:lnTo>
                        <a:pt x="76974" y="473087"/>
                      </a:lnTo>
                      <a:lnTo>
                        <a:pt x="57391" y="473354"/>
                      </a:lnTo>
                      <a:lnTo>
                        <a:pt x="50076" y="471500"/>
                      </a:lnTo>
                      <a:lnTo>
                        <a:pt x="40157" y="463842"/>
                      </a:lnTo>
                      <a:lnTo>
                        <a:pt x="37630" y="458495"/>
                      </a:lnTo>
                      <a:lnTo>
                        <a:pt x="37439" y="444715"/>
                      </a:lnTo>
                      <a:lnTo>
                        <a:pt x="39839" y="439280"/>
                      </a:lnTo>
                      <a:lnTo>
                        <a:pt x="49631" y="431380"/>
                      </a:lnTo>
                      <a:lnTo>
                        <a:pt x="56870" y="429336"/>
                      </a:lnTo>
                      <a:lnTo>
                        <a:pt x="76365" y="429069"/>
                      </a:lnTo>
                      <a:lnTo>
                        <a:pt x="83743" y="430885"/>
                      </a:lnTo>
                      <a:lnTo>
                        <a:pt x="93484" y="438467"/>
                      </a:lnTo>
                      <a:lnTo>
                        <a:pt x="95961" y="443852"/>
                      </a:lnTo>
                      <a:lnTo>
                        <a:pt x="96164" y="457733"/>
                      </a:lnTo>
                      <a:lnTo>
                        <a:pt x="96164" y="425297"/>
                      </a:lnTo>
                      <a:lnTo>
                        <a:pt x="66268" y="415925"/>
                      </a:lnTo>
                      <a:lnTo>
                        <a:pt x="57429" y="416648"/>
                      </a:lnTo>
                      <a:lnTo>
                        <a:pt x="27089" y="443852"/>
                      </a:lnTo>
                      <a:lnTo>
                        <a:pt x="26441" y="451815"/>
                      </a:lnTo>
                      <a:lnTo>
                        <a:pt x="27228" y="459435"/>
                      </a:lnTo>
                      <a:lnTo>
                        <a:pt x="58407" y="486016"/>
                      </a:lnTo>
                      <a:lnTo>
                        <a:pt x="67259" y="486498"/>
                      </a:lnTo>
                      <a:lnTo>
                        <a:pt x="76111" y="485775"/>
                      </a:lnTo>
                      <a:lnTo>
                        <a:pt x="106540" y="458495"/>
                      </a:lnTo>
                      <a:lnTo>
                        <a:pt x="106629" y="457733"/>
                      </a:lnTo>
                      <a:lnTo>
                        <a:pt x="107149" y="450684"/>
                      </a:lnTo>
                      <a:close/>
                    </a:path>
                    <a:path w="134620" h="570864">
                      <a:moveTo>
                        <a:pt x="107518" y="538772"/>
                      </a:moveTo>
                      <a:lnTo>
                        <a:pt x="98920" y="514451"/>
                      </a:lnTo>
                      <a:lnTo>
                        <a:pt x="96875" y="512089"/>
                      </a:lnTo>
                      <a:lnTo>
                        <a:pt x="96875" y="544880"/>
                      </a:lnTo>
                      <a:lnTo>
                        <a:pt x="95008" y="549973"/>
                      </a:lnTo>
                      <a:lnTo>
                        <a:pt x="87591" y="556653"/>
                      </a:lnTo>
                      <a:lnTo>
                        <a:pt x="82346" y="558330"/>
                      </a:lnTo>
                      <a:lnTo>
                        <a:pt x="75590" y="558342"/>
                      </a:lnTo>
                      <a:lnTo>
                        <a:pt x="75793" y="514527"/>
                      </a:lnTo>
                      <a:lnTo>
                        <a:pt x="96875" y="544880"/>
                      </a:lnTo>
                      <a:lnTo>
                        <a:pt x="96875" y="512089"/>
                      </a:lnTo>
                      <a:lnTo>
                        <a:pt x="66890" y="501408"/>
                      </a:lnTo>
                      <a:lnTo>
                        <a:pt x="57950" y="502031"/>
                      </a:lnTo>
                      <a:lnTo>
                        <a:pt x="27813" y="532625"/>
                      </a:lnTo>
                      <a:lnTo>
                        <a:pt x="27127" y="546735"/>
                      </a:lnTo>
                      <a:lnTo>
                        <a:pt x="27711" y="551345"/>
                      </a:lnTo>
                      <a:lnTo>
                        <a:pt x="30124" y="560387"/>
                      </a:lnTo>
                      <a:lnTo>
                        <a:pt x="31635" y="564819"/>
                      </a:lnTo>
                      <a:lnTo>
                        <a:pt x="33439" y="569163"/>
                      </a:lnTo>
                      <a:lnTo>
                        <a:pt x="47472" y="569226"/>
                      </a:lnTo>
                      <a:lnTo>
                        <a:pt x="47485" y="568540"/>
                      </a:lnTo>
                      <a:lnTo>
                        <a:pt x="45478" y="566305"/>
                      </a:lnTo>
                      <a:lnTo>
                        <a:pt x="43459" y="562533"/>
                      </a:lnTo>
                      <a:lnTo>
                        <a:pt x="39357" y="551980"/>
                      </a:lnTo>
                      <a:lnTo>
                        <a:pt x="38341" y="546735"/>
                      </a:lnTo>
                      <a:lnTo>
                        <a:pt x="38379" y="537603"/>
                      </a:lnTo>
                      <a:lnTo>
                        <a:pt x="61239" y="514451"/>
                      </a:lnTo>
                      <a:lnTo>
                        <a:pt x="65938" y="514477"/>
                      </a:lnTo>
                      <a:lnTo>
                        <a:pt x="65684" y="570826"/>
                      </a:lnTo>
                      <a:lnTo>
                        <a:pt x="72669" y="570852"/>
                      </a:lnTo>
                      <a:lnTo>
                        <a:pt x="102019" y="558342"/>
                      </a:lnTo>
                      <a:lnTo>
                        <a:pt x="102349" y="557974"/>
                      </a:lnTo>
                      <a:lnTo>
                        <a:pt x="105194" y="552462"/>
                      </a:lnTo>
                      <a:lnTo>
                        <a:pt x="106921" y="546061"/>
                      </a:lnTo>
                      <a:lnTo>
                        <a:pt x="107518" y="538772"/>
                      </a:lnTo>
                      <a:close/>
                    </a:path>
                    <a:path w="134620" h="570864">
                      <a:moveTo>
                        <a:pt x="110007" y="79006"/>
                      </a:moveTo>
                      <a:lnTo>
                        <a:pt x="108216" y="62674"/>
                      </a:lnTo>
                      <a:lnTo>
                        <a:pt x="49936" y="19278"/>
                      </a:lnTo>
                      <a:lnTo>
                        <a:pt x="102819" y="13474"/>
                      </a:lnTo>
                      <a:lnTo>
                        <a:pt x="101333" y="0"/>
                      </a:lnTo>
                      <a:lnTo>
                        <a:pt x="0" y="11137"/>
                      </a:lnTo>
                      <a:lnTo>
                        <a:pt x="1485" y="24612"/>
                      </a:lnTo>
                      <a:lnTo>
                        <a:pt x="35852" y="20828"/>
                      </a:lnTo>
                      <a:lnTo>
                        <a:pt x="47713" y="29718"/>
                      </a:lnTo>
                      <a:lnTo>
                        <a:pt x="6997" y="74764"/>
                      </a:lnTo>
                      <a:lnTo>
                        <a:pt x="8915" y="92252"/>
                      </a:lnTo>
                      <a:lnTo>
                        <a:pt x="57404" y="38989"/>
                      </a:lnTo>
                      <a:lnTo>
                        <a:pt x="110007" y="79006"/>
                      </a:lnTo>
                      <a:close/>
                    </a:path>
                    <a:path w="134620" h="570864">
                      <a:moveTo>
                        <a:pt x="134073" y="394131"/>
                      </a:moveTo>
                      <a:lnTo>
                        <a:pt x="133743" y="384187"/>
                      </a:lnTo>
                      <a:lnTo>
                        <a:pt x="133680" y="382371"/>
                      </a:lnTo>
                      <a:lnTo>
                        <a:pt x="133642" y="381266"/>
                      </a:lnTo>
                      <a:lnTo>
                        <a:pt x="100520" y="382371"/>
                      </a:lnTo>
                      <a:lnTo>
                        <a:pt x="102184" y="378891"/>
                      </a:lnTo>
                      <a:lnTo>
                        <a:pt x="103390" y="375589"/>
                      </a:lnTo>
                      <a:lnTo>
                        <a:pt x="104889" y="369277"/>
                      </a:lnTo>
                      <a:lnTo>
                        <a:pt x="105105" y="366572"/>
                      </a:lnTo>
                      <a:lnTo>
                        <a:pt x="105130" y="364324"/>
                      </a:lnTo>
                      <a:lnTo>
                        <a:pt x="104889" y="357314"/>
                      </a:lnTo>
                      <a:lnTo>
                        <a:pt x="103835" y="353072"/>
                      </a:lnTo>
                      <a:lnTo>
                        <a:pt x="99910" y="344932"/>
                      </a:lnTo>
                      <a:lnTo>
                        <a:pt x="97701" y="342125"/>
                      </a:lnTo>
                      <a:lnTo>
                        <a:pt x="97142" y="341414"/>
                      </a:lnTo>
                      <a:lnTo>
                        <a:pt x="93345" y="338251"/>
                      </a:lnTo>
                      <a:lnTo>
                        <a:pt x="93345" y="364324"/>
                      </a:lnTo>
                      <a:lnTo>
                        <a:pt x="93345" y="369277"/>
                      </a:lnTo>
                      <a:lnTo>
                        <a:pt x="45986" y="384187"/>
                      </a:lnTo>
                      <a:lnTo>
                        <a:pt x="43281" y="380961"/>
                      </a:lnTo>
                      <a:lnTo>
                        <a:pt x="41122" y="377621"/>
                      </a:lnTo>
                      <a:lnTo>
                        <a:pt x="37630" y="370243"/>
                      </a:lnTo>
                      <a:lnTo>
                        <a:pt x="36703" y="366572"/>
                      </a:lnTo>
                      <a:lnTo>
                        <a:pt x="36360" y="356082"/>
                      </a:lnTo>
                      <a:lnTo>
                        <a:pt x="38544" y="351040"/>
                      </a:lnTo>
                      <a:lnTo>
                        <a:pt x="47790" y="344512"/>
                      </a:lnTo>
                      <a:lnTo>
                        <a:pt x="54635" y="342734"/>
                      </a:lnTo>
                      <a:lnTo>
                        <a:pt x="72923" y="342125"/>
                      </a:lnTo>
                      <a:lnTo>
                        <a:pt x="80111" y="343903"/>
                      </a:lnTo>
                      <a:lnTo>
                        <a:pt x="90411" y="351586"/>
                      </a:lnTo>
                      <a:lnTo>
                        <a:pt x="93103" y="357124"/>
                      </a:lnTo>
                      <a:lnTo>
                        <a:pt x="93345" y="364324"/>
                      </a:lnTo>
                      <a:lnTo>
                        <a:pt x="93345" y="338251"/>
                      </a:lnTo>
                      <a:lnTo>
                        <a:pt x="89916" y="335394"/>
                      </a:lnTo>
                      <a:lnTo>
                        <a:pt x="85521" y="333044"/>
                      </a:lnTo>
                      <a:lnTo>
                        <a:pt x="75272" y="329679"/>
                      </a:lnTo>
                      <a:lnTo>
                        <a:pt x="69469" y="328955"/>
                      </a:lnTo>
                      <a:lnTo>
                        <a:pt x="62992" y="329171"/>
                      </a:lnTo>
                      <a:lnTo>
                        <a:pt x="27203" y="343776"/>
                      </a:lnTo>
                      <a:lnTo>
                        <a:pt x="23964" y="351040"/>
                      </a:lnTo>
                      <a:lnTo>
                        <a:pt x="23990" y="353072"/>
                      </a:lnTo>
                      <a:lnTo>
                        <a:pt x="35179" y="384556"/>
                      </a:lnTo>
                      <a:lnTo>
                        <a:pt x="27178" y="384822"/>
                      </a:lnTo>
                      <a:lnTo>
                        <a:pt x="27597" y="397687"/>
                      </a:lnTo>
                      <a:lnTo>
                        <a:pt x="134073" y="394131"/>
                      </a:lnTo>
                      <a:close/>
                    </a:path>
                  </a:pathLst>
                </a:custGeom>
                <a:solidFill>
                  <a:srgbClr val="00BDD6"/>
                </a:solidFill>
              </p:spPr>
              <p:txBody>
                <a:bodyPr wrap="square" lIns="0" tIns="0" rIns="0" bIns="0" rtlCol="0"/>
                <a:lstStyle/>
                <a:p>
                  <a:endParaRPr sz="1350"/>
                </a:p>
              </p:txBody>
            </p:sp>
            <p:pic>
              <p:nvPicPr>
                <p:cNvPr id="42" name="object 42"/>
                <p:cNvPicPr/>
                <p:nvPr/>
              </p:nvPicPr>
              <p:blipFill>
                <a:blip r:embed="rId7" cstate="print"/>
                <a:stretch>
                  <a:fillRect/>
                </a:stretch>
              </p:blipFill>
              <p:spPr>
                <a:xfrm>
                  <a:off x="9770017" y="3342190"/>
                  <a:ext cx="113212" cy="186084"/>
                </a:xfrm>
                <a:prstGeom prst="rect">
                  <a:avLst/>
                </a:prstGeom>
              </p:spPr>
            </p:pic>
            <p:pic>
              <p:nvPicPr>
                <p:cNvPr id="43" name="object 43"/>
                <p:cNvPicPr/>
                <p:nvPr/>
              </p:nvPicPr>
              <p:blipFill>
                <a:blip r:embed="rId8" cstate="print"/>
                <a:stretch>
                  <a:fillRect/>
                </a:stretch>
              </p:blipFill>
              <p:spPr>
                <a:xfrm>
                  <a:off x="9725392" y="3595963"/>
                  <a:ext cx="146177" cy="156483"/>
                </a:xfrm>
                <a:prstGeom prst="rect">
                  <a:avLst/>
                </a:prstGeom>
              </p:spPr>
            </p:pic>
            <p:pic>
              <p:nvPicPr>
                <p:cNvPr id="44" name="object 44"/>
                <p:cNvPicPr/>
                <p:nvPr/>
              </p:nvPicPr>
              <p:blipFill>
                <a:blip r:embed="rId9" cstate="print"/>
                <a:stretch>
                  <a:fillRect/>
                </a:stretch>
              </p:blipFill>
              <p:spPr>
                <a:xfrm>
                  <a:off x="4759438" y="6118826"/>
                  <a:ext cx="3897247" cy="562625"/>
                </a:xfrm>
                <a:prstGeom prst="rect">
                  <a:avLst/>
                </a:prstGeom>
              </p:spPr>
            </p:pic>
            <p:pic>
              <p:nvPicPr>
                <p:cNvPr id="45" name="object 45"/>
                <p:cNvPicPr/>
                <p:nvPr/>
              </p:nvPicPr>
              <p:blipFill>
                <a:blip r:embed="rId10" cstate="print"/>
                <a:stretch>
                  <a:fillRect/>
                </a:stretch>
              </p:blipFill>
              <p:spPr>
                <a:xfrm>
                  <a:off x="5422392" y="2090927"/>
                  <a:ext cx="2441447" cy="2441447"/>
                </a:xfrm>
                <a:prstGeom prst="rect">
                  <a:avLst/>
                </a:prstGeom>
              </p:spPr>
            </p:pic>
          </p:grpSp>
        </p:grpSp>
      </p:grpSp>
      <p:sp>
        <p:nvSpPr>
          <p:cNvPr id="46" name="Tekstvak 45">
            <a:extLst>
              <a:ext uri="{FF2B5EF4-FFF2-40B4-BE49-F238E27FC236}">
                <a16:creationId xmlns:a16="http://schemas.microsoft.com/office/drawing/2014/main" id="{8C0E538B-37D9-03EA-4E80-F80885A1B8AA}"/>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4</a:t>
            </a:r>
            <a:endParaRPr lang="en-US" dirty="0">
              <a:solidFill>
                <a:srgbClr val="0FBED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latin typeface="Overpass ExtraBold" pitchFamily="2" charset="0"/>
              </a:rPr>
              <a:t>Programma</a:t>
            </a:r>
          </a:p>
        </p:txBody>
      </p:sp>
      <p:sp>
        <p:nvSpPr>
          <p:cNvPr id="3" name="Tijdelijke aanduiding voor inhoud 2"/>
          <p:cNvSpPr>
            <a:spLocks noGrp="1"/>
          </p:cNvSpPr>
          <p:nvPr>
            <p:ph idx="1"/>
          </p:nvPr>
        </p:nvSpPr>
        <p:spPr>
          <a:solidFill>
            <a:schemeClr val="bg1">
              <a:alpha val="62000"/>
            </a:schemeClr>
          </a:solidFill>
        </p:spPr>
        <p:txBody>
          <a:bodyPr>
            <a:normAutofit/>
          </a:bodyPr>
          <a:lstStyle/>
          <a:p>
            <a:pPr marL="0" indent="0">
              <a:buNone/>
            </a:pPr>
            <a:r>
              <a:rPr lang="nl-NL" dirty="0">
                <a:latin typeface="Source Sans Pro" panose="020B0503030403020204" pitchFamily="34" charset="0"/>
              </a:rPr>
              <a:t>15.30</a:t>
            </a:r>
            <a:r>
              <a:rPr lang="nl-NL" dirty="0">
                <a:latin typeface="Source Sans Pro" panose="020B0503030403020204" pitchFamily="34" charset="0"/>
                <a:sym typeface="Wingdings" panose="05000000000000000000" pitchFamily="2" charset="2"/>
              </a:rPr>
              <a:t>	Opening</a:t>
            </a:r>
          </a:p>
          <a:p>
            <a:pPr marL="0" indent="0">
              <a:buNone/>
            </a:pPr>
            <a:r>
              <a:rPr lang="nl-NL" dirty="0">
                <a:latin typeface="Source Sans Pro" panose="020B0503030403020204" pitchFamily="34" charset="0"/>
                <a:sym typeface="Wingdings" panose="05000000000000000000" pitchFamily="2" charset="2"/>
              </a:rPr>
              <a:t>		Zelfscan: wat is je eigen voorkennis</a:t>
            </a:r>
          </a:p>
          <a:p>
            <a:pPr marL="0" indent="0">
              <a:buNone/>
            </a:pPr>
            <a:r>
              <a:rPr lang="nl-NL" dirty="0">
                <a:latin typeface="Source Sans Pro" panose="020B0503030403020204" pitchFamily="34" charset="0"/>
                <a:sym typeface="Wingdings" panose="05000000000000000000" pitchFamily="2" charset="2"/>
              </a:rPr>
              <a:t>15.45	Competentieprofielen digitale vaardigheden</a:t>
            </a:r>
          </a:p>
          <a:p>
            <a:pPr marL="0" indent="0">
              <a:buNone/>
            </a:pPr>
            <a:r>
              <a:rPr lang="nl-NL" dirty="0">
                <a:latin typeface="Source Sans Pro" panose="020B0503030403020204" pitchFamily="34" charset="0"/>
                <a:sym typeface="Wingdings" panose="05000000000000000000" pitchFamily="2" charset="2"/>
              </a:rPr>
              <a:t>16.10	Workshop 1: competenties leidinggevenden</a:t>
            </a:r>
          </a:p>
          <a:p>
            <a:pPr marL="0" indent="0">
              <a:buNone/>
            </a:pPr>
            <a:r>
              <a:rPr lang="nl-NL" dirty="0">
                <a:latin typeface="Source Sans Pro" panose="020B0503030403020204" pitchFamily="34" charset="0"/>
                <a:sym typeface="Wingdings" panose="05000000000000000000" pitchFamily="2" charset="2"/>
              </a:rPr>
              <a:t>		Workshop 2: competenties studenten/docenten</a:t>
            </a:r>
          </a:p>
          <a:p>
            <a:pPr marL="0" indent="0">
              <a:buNone/>
            </a:pPr>
            <a:r>
              <a:rPr lang="nl-NL" dirty="0">
                <a:latin typeface="Source Sans Pro" panose="020B0503030403020204" pitchFamily="34" charset="0"/>
                <a:sym typeface="Wingdings" panose="05000000000000000000" pitchFamily="2" charset="2"/>
              </a:rPr>
              <a:t>16.50	Gezamenlijke afsluiting</a:t>
            </a:r>
          </a:p>
          <a:p>
            <a:pPr marL="0" indent="0">
              <a:buNone/>
            </a:pPr>
            <a:r>
              <a:rPr lang="nl-NL" dirty="0">
                <a:latin typeface="Source Sans Pro" panose="020B0503030403020204" pitchFamily="34" charset="0"/>
                <a:sym typeface="Wingdings" panose="05000000000000000000" pitchFamily="2" charset="2"/>
              </a:rPr>
              <a:t>17.00</a:t>
            </a:r>
            <a:r>
              <a:rPr lang="nl-NL">
                <a:latin typeface="Source Sans Pro" panose="020B0503030403020204" pitchFamily="34" charset="0"/>
                <a:sym typeface="Wingdings" panose="05000000000000000000" pitchFamily="2" charset="2"/>
              </a:rPr>
              <a:t>	Borrel</a:t>
            </a:r>
            <a:endParaRPr lang="nl-NL" dirty="0">
              <a:solidFill>
                <a:srgbClr val="7030A0"/>
              </a:solidFill>
              <a:latin typeface="Source Sans Pro" panose="020B0503030403020204" pitchFamily="34" charset="0"/>
            </a:endParaRPr>
          </a:p>
        </p:txBody>
      </p:sp>
      <p:pic>
        <p:nvPicPr>
          <p:cNvPr id="4" name="Afbeelding 3" descr="deelillustratie-groepje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821" y="3370818"/>
            <a:ext cx="2505979" cy="2265405"/>
          </a:xfrm>
          <a:prstGeom prst="rect">
            <a:avLst/>
          </a:prstGeom>
        </p:spPr>
      </p:pic>
    </p:spTree>
    <p:extLst>
      <p:ext uri="{BB962C8B-B14F-4D97-AF65-F5344CB8AC3E}">
        <p14:creationId xmlns:p14="http://schemas.microsoft.com/office/powerpoint/2010/main" val="282486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83309" y="806302"/>
            <a:ext cx="3856787" cy="869336"/>
          </a:xfrm>
          <a:prstGeom prst="rect">
            <a:avLst/>
          </a:prstGeom>
        </p:spPr>
      </p:pic>
      <p:pic>
        <p:nvPicPr>
          <p:cNvPr id="3" name="object 3"/>
          <p:cNvPicPr/>
          <p:nvPr/>
        </p:nvPicPr>
        <p:blipFill>
          <a:blip r:embed="rId4" cstate="print"/>
          <a:stretch>
            <a:fillRect/>
          </a:stretch>
        </p:blipFill>
        <p:spPr>
          <a:xfrm>
            <a:off x="573446" y="1807915"/>
            <a:ext cx="3849963" cy="728402"/>
          </a:xfrm>
          <a:prstGeom prst="rect">
            <a:avLst/>
          </a:prstGeom>
        </p:spPr>
      </p:pic>
      <p:pic>
        <p:nvPicPr>
          <p:cNvPr id="4" name="object 4"/>
          <p:cNvPicPr/>
          <p:nvPr/>
        </p:nvPicPr>
        <p:blipFill>
          <a:blip r:embed="rId5" cstate="print"/>
          <a:stretch>
            <a:fillRect/>
          </a:stretch>
        </p:blipFill>
        <p:spPr>
          <a:xfrm>
            <a:off x="618073" y="2679945"/>
            <a:ext cx="3753494" cy="641905"/>
          </a:xfrm>
          <a:prstGeom prst="rect">
            <a:avLst/>
          </a:prstGeom>
        </p:spPr>
      </p:pic>
      <p:pic>
        <p:nvPicPr>
          <p:cNvPr id="5" name="object 5"/>
          <p:cNvPicPr/>
          <p:nvPr/>
        </p:nvPicPr>
        <p:blipFill>
          <a:blip r:embed="rId6" cstate="print"/>
          <a:stretch>
            <a:fillRect/>
          </a:stretch>
        </p:blipFill>
        <p:spPr>
          <a:xfrm>
            <a:off x="632606" y="3545892"/>
            <a:ext cx="3754397" cy="523376"/>
          </a:xfrm>
          <a:prstGeom prst="rect">
            <a:avLst/>
          </a:prstGeom>
        </p:spPr>
      </p:pic>
      <p:pic>
        <p:nvPicPr>
          <p:cNvPr id="6" name="object 6"/>
          <p:cNvPicPr/>
          <p:nvPr/>
        </p:nvPicPr>
        <p:blipFill>
          <a:blip r:embed="rId7" cstate="print"/>
          <a:stretch>
            <a:fillRect/>
          </a:stretch>
        </p:blipFill>
        <p:spPr>
          <a:xfrm>
            <a:off x="617135" y="4271903"/>
            <a:ext cx="3754397" cy="526694"/>
          </a:xfrm>
          <a:prstGeom prst="rect">
            <a:avLst/>
          </a:prstGeom>
        </p:spPr>
      </p:pic>
      <p:grpSp>
        <p:nvGrpSpPr>
          <p:cNvPr id="7" name="object 7"/>
          <p:cNvGrpSpPr/>
          <p:nvPr/>
        </p:nvGrpSpPr>
        <p:grpSpPr>
          <a:xfrm>
            <a:off x="4746879" y="660654"/>
            <a:ext cx="3922871" cy="1893094"/>
            <a:chOff x="6329171" y="880872"/>
            <a:chExt cx="5230495" cy="2524125"/>
          </a:xfrm>
        </p:grpSpPr>
        <p:pic>
          <p:nvPicPr>
            <p:cNvPr id="8" name="object 8"/>
            <p:cNvPicPr/>
            <p:nvPr/>
          </p:nvPicPr>
          <p:blipFill>
            <a:blip r:embed="rId8" cstate="print"/>
            <a:stretch>
              <a:fillRect/>
            </a:stretch>
          </p:blipFill>
          <p:spPr>
            <a:xfrm>
              <a:off x="6359652" y="880872"/>
              <a:ext cx="5145667" cy="1510284"/>
            </a:xfrm>
            <a:prstGeom prst="rect">
              <a:avLst/>
            </a:prstGeom>
          </p:spPr>
        </p:pic>
        <p:pic>
          <p:nvPicPr>
            <p:cNvPr id="9" name="object 9"/>
            <p:cNvPicPr/>
            <p:nvPr/>
          </p:nvPicPr>
          <p:blipFill>
            <a:blip r:embed="rId9" cstate="print"/>
            <a:stretch>
              <a:fillRect/>
            </a:stretch>
          </p:blipFill>
          <p:spPr>
            <a:xfrm>
              <a:off x="6329171" y="2336291"/>
              <a:ext cx="5230368" cy="1068324"/>
            </a:xfrm>
            <a:prstGeom prst="rect">
              <a:avLst/>
            </a:prstGeom>
          </p:spPr>
        </p:pic>
      </p:grpSp>
      <p:pic>
        <p:nvPicPr>
          <p:cNvPr id="10" name="object 10"/>
          <p:cNvPicPr/>
          <p:nvPr/>
        </p:nvPicPr>
        <p:blipFill>
          <a:blip r:embed="rId10" cstate="print"/>
          <a:stretch>
            <a:fillRect/>
          </a:stretch>
        </p:blipFill>
        <p:spPr>
          <a:xfrm>
            <a:off x="4769740" y="2685773"/>
            <a:ext cx="4067936" cy="218624"/>
          </a:xfrm>
          <a:prstGeom prst="rect">
            <a:avLst/>
          </a:prstGeom>
        </p:spPr>
      </p:pic>
      <p:pic>
        <p:nvPicPr>
          <p:cNvPr id="11" name="object 11"/>
          <p:cNvPicPr/>
          <p:nvPr/>
        </p:nvPicPr>
        <p:blipFill>
          <a:blip r:embed="rId11" cstate="print"/>
          <a:stretch>
            <a:fillRect/>
          </a:stretch>
        </p:blipFill>
        <p:spPr>
          <a:xfrm>
            <a:off x="5128356" y="2962656"/>
            <a:ext cx="3634663" cy="160020"/>
          </a:xfrm>
          <a:prstGeom prst="rect">
            <a:avLst/>
          </a:prstGeom>
        </p:spPr>
      </p:pic>
      <p:pic>
        <p:nvPicPr>
          <p:cNvPr id="12" name="object 12"/>
          <p:cNvPicPr/>
          <p:nvPr/>
        </p:nvPicPr>
        <p:blipFill>
          <a:blip r:embed="rId12" cstate="print"/>
          <a:stretch>
            <a:fillRect/>
          </a:stretch>
        </p:blipFill>
        <p:spPr>
          <a:xfrm>
            <a:off x="4849614" y="3364622"/>
            <a:ext cx="3753324" cy="641905"/>
          </a:xfrm>
          <a:prstGeom prst="rect">
            <a:avLst/>
          </a:prstGeom>
        </p:spPr>
      </p:pic>
      <p:pic>
        <p:nvPicPr>
          <p:cNvPr id="13" name="object 13"/>
          <p:cNvPicPr/>
          <p:nvPr/>
        </p:nvPicPr>
        <p:blipFill>
          <a:blip r:embed="rId13" cstate="print"/>
          <a:stretch>
            <a:fillRect/>
          </a:stretch>
        </p:blipFill>
        <p:spPr>
          <a:xfrm>
            <a:off x="4891693" y="4183067"/>
            <a:ext cx="3767675" cy="655554"/>
          </a:xfrm>
          <a:prstGeom prst="rect">
            <a:avLst/>
          </a:prstGeom>
        </p:spPr>
      </p:pic>
      <p:sp>
        <p:nvSpPr>
          <p:cNvPr id="14" name="object 14"/>
          <p:cNvSpPr txBox="1">
            <a:spLocks noGrp="1"/>
          </p:cNvSpPr>
          <p:nvPr>
            <p:ph type="title"/>
          </p:nvPr>
        </p:nvSpPr>
        <p:spPr>
          <a:xfrm>
            <a:off x="617693" y="242749"/>
            <a:ext cx="6916103" cy="378950"/>
          </a:xfrm>
          <a:prstGeom prst="rect">
            <a:avLst/>
          </a:prstGeom>
        </p:spPr>
        <p:txBody>
          <a:bodyPr vert="horz" wrap="square" lIns="0" tIns="9525" rIns="0" bIns="0" rtlCol="0" anchor="ctr">
            <a:spAutoFit/>
          </a:bodyPr>
          <a:lstStyle/>
          <a:p>
            <a:pPr marL="9525">
              <a:spcBef>
                <a:spcPts val="75"/>
              </a:spcBef>
            </a:pPr>
            <a:r>
              <a:rPr b="1" dirty="0">
                <a:solidFill>
                  <a:srgbClr val="00BDD6"/>
                </a:solidFill>
                <a:latin typeface="Verdana"/>
                <a:cs typeface="Verdana"/>
              </a:rPr>
              <a:t>Primair</a:t>
            </a:r>
            <a:r>
              <a:rPr b="1" spc="-45" dirty="0">
                <a:solidFill>
                  <a:srgbClr val="00BDD6"/>
                </a:solidFill>
              </a:rPr>
              <a:t> </a:t>
            </a:r>
            <a:r>
              <a:rPr b="1" dirty="0">
                <a:solidFill>
                  <a:srgbClr val="00BDD6"/>
                </a:solidFill>
                <a:latin typeface="Verdana"/>
                <a:cs typeface="Verdana"/>
              </a:rPr>
              <a:t>onderwijs</a:t>
            </a:r>
            <a:r>
              <a:rPr b="1" spc="-60" dirty="0">
                <a:solidFill>
                  <a:srgbClr val="00BDD6"/>
                </a:solidFill>
              </a:rPr>
              <a:t> </a:t>
            </a:r>
            <a:r>
              <a:rPr b="1" dirty="0">
                <a:solidFill>
                  <a:srgbClr val="00BDD6"/>
                </a:solidFill>
                <a:latin typeface="Verdana"/>
                <a:cs typeface="Verdana"/>
              </a:rPr>
              <a:t>en</a:t>
            </a:r>
            <a:r>
              <a:rPr b="1" spc="-45" dirty="0">
                <a:solidFill>
                  <a:srgbClr val="00BDD6"/>
                </a:solidFill>
              </a:rPr>
              <a:t> </a:t>
            </a:r>
            <a:r>
              <a:rPr b="1" dirty="0">
                <a:solidFill>
                  <a:srgbClr val="00BDD6"/>
                </a:solidFill>
                <a:latin typeface="Verdana"/>
                <a:cs typeface="Verdana"/>
              </a:rPr>
              <a:t>speciaal</a:t>
            </a:r>
            <a:r>
              <a:rPr b="1" spc="-23" dirty="0">
                <a:solidFill>
                  <a:srgbClr val="00BDD6"/>
                </a:solidFill>
              </a:rPr>
              <a:t> </a:t>
            </a:r>
            <a:r>
              <a:rPr b="1" spc="-8" dirty="0">
                <a:solidFill>
                  <a:srgbClr val="00BDD6"/>
                </a:solidFill>
              </a:rPr>
              <a:t>onderwijs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B9DAD5D-5269-895B-007F-0485C5EBB377}"/>
              </a:ext>
            </a:extLst>
          </p:cNvPr>
          <p:cNvSpPr>
            <a:spLocks noGrp="1"/>
          </p:cNvSpPr>
          <p:nvPr>
            <p:ph type="title"/>
          </p:nvPr>
        </p:nvSpPr>
        <p:spPr/>
        <p:txBody>
          <a:bodyPr/>
          <a:lstStyle/>
          <a:p>
            <a:r>
              <a:rPr lang="nl-NL"/>
              <a:t>SLO</a:t>
            </a:r>
          </a:p>
        </p:txBody>
      </p:sp>
      <p:sp>
        <p:nvSpPr>
          <p:cNvPr id="6" name="Tijdelijke aanduiding voor inhoud 5">
            <a:extLst>
              <a:ext uri="{FF2B5EF4-FFF2-40B4-BE49-F238E27FC236}">
                <a16:creationId xmlns:a16="http://schemas.microsoft.com/office/drawing/2014/main" id="{0FE85881-6ED0-703D-B121-4B46EE68D17A}"/>
              </a:ext>
            </a:extLst>
          </p:cNvPr>
          <p:cNvSpPr>
            <a:spLocks noGrp="1"/>
          </p:cNvSpPr>
          <p:nvPr>
            <p:ph idx="1"/>
          </p:nvPr>
        </p:nvSpPr>
        <p:spPr>
          <a:xfrm>
            <a:off x="457198" y="921542"/>
            <a:ext cx="4543427" cy="3300414"/>
          </a:xfrm>
        </p:spPr>
        <p:txBody>
          <a:bodyPr vert="horz" lIns="91440" tIns="45720" rIns="91440" bIns="45720" rtlCol="0" anchor="t">
            <a:normAutofit fontScale="70000" lnSpcReduction="20000"/>
          </a:bodyPr>
          <a:lstStyle/>
          <a:p>
            <a:r>
              <a:rPr lang="nl-NL"/>
              <a:t>Onderdeel van de 21</a:t>
            </a:r>
            <a:r>
              <a:rPr lang="nl-NL" baseline="30000"/>
              <a:t>e</a:t>
            </a:r>
            <a:r>
              <a:rPr lang="nl-NL"/>
              <a:t> </a:t>
            </a:r>
            <a:r>
              <a:rPr lang="nl-NL" err="1"/>
              <a:t>eeuwse</a:t>
            </a:r>
            <a:r>
              <a:rPr lang="nl-NL"/>
              <a:t> vaardigheden</a:t>
            </a:r>
          </a:p>
          <a:p>
            <a:pPr marL="342900" indent="-342900">
              <a:buFont typeface="Arial" panose="020B0604020202020204" pitchFamily="34" charset="0"/>
              <a:buChar char="•"/>
            </a:pPr>
            <a:r>
              <a:rPr lang="nl-NL"/>
              <a:t>Leerlijn PO</a:t>
            </a:r>
          </a:p>
          <a:p>
            <a:pPr marL="342900" indent="-342900">
              <a:buFont typeface="Arial" panose="020B0604020202020204" pitchFamily="34" charset="0"/>
              <a:buChar char="•"/>
            </a:pPr>
            <a:r>
              <a:rPr lang="nl-NL"/>
              <a:t>Leerlijn VO</a:t>
            </a:r>
          </a:p>
          <a:p>
            <a:r>
              <a:rPr lang="nl-NL"/>
              <a:t>Benadering vanuit 4 Domeinen       Inhoudslijnen</a:t>
            </a:r>
          </a:p>
          <a:p>
            <a:r>
              <a:rPr lang="nl-NL"/>
              <a:t>Elke inhoudslijn is uitgewerkt in </a:t>
            </a:r>
            <a:r>
              <a:rPr lang="nl-NL" err="1"/>
              <a:t>aanbodsdoelen</a:t>
            </a:r>
            <a:endParaRPr lang="nl-NL"/>
          </a:p>
          <a:p>
            <a:r>
              <a:rPr lang="nl-NL" err="1"/>
              <a:t>Aanbodsdoelen</a:t>
            </a:r>
            <a:r>
              <a:rPr lang="nl-NL"/>
              <a:t> zijn verdeeld in 3 fasen</a:t>
            </a:r>
          </a:p>
          <a:p>
            <a:endParaRPr lang="nl-NL"/>
          </a:p>
          <a:p>
            <a:r>
              <a:rPr lang="nl-NL"/>
              <a:t>Na actualisatie kerndoelen verplicht</a:t>
            </a:r>
          </a:p>
          <a:p>
            <a:endParaRPr lang="nl-NL"/>
          </a:p>
          <a:p>
            <a:r>
              <a:rPr lang="nl-NL">
                <a:ea typeface="+mn-lt"/>
                <a:cs typeface="+mn-lt"/>
                <a:hlinkClick r:id="rId2"/>
              </a:rPr>
              <a:t>Digitale geletterdheid - SLO</a:t>
            </a:r>
            <a:endParaRPr lang="nl-NL"/>
          </a:p>
        </p:txBody>
      </p:sp>
      <p:pic>
        <p:nvPicPr>
          <p:cNvPr id="3" name="Afbeelding 2">
            <a:extLst>
              <a:ext uri="{FF2B5EF4-FFF2-40B4-BE49-F238E27FC236}">
                <a16:creationId xmlns:a16="http://schemas.microsoft.com/office/drawing/2014/main" id="{6D864BF3-E701-B2EE-8B33-C20F66D3E39B}"/>
              </a:ext>
            </a:extLst>
          </p:cNvPr>
          <p:cNvPicPr>
            <a:picLocks noChangeAspect="1"/>
          </p:cNvPicPr>
          <p:nvPr/>
        </p:nvPicPr>
        <p:blipFill>
          <a:blip r:embed="rId3"/>
          <a:stretch>
            <a:fillRect/>
          </a:stretch>
        </p:blipFill>
        <p:spPr>
          <a:xfrm>
            <a:off x="5000626" y="315944"/>
            <a:ext cx="3829050" cy="4193000"/>
          </a:xfrm>
          <a:prstGeom prst="rect">
            <a:avLst/>
          </a:prstGeom>
        </p:spPr>
      </p:pic>
      <p:pic>
        <p:nvPicPr>
          <p:cNvPr id="1032" name="Picture 8">
            <a:extLst>
              <a:ext uri="{FF2B5EF4-FFF2-40B4-BE49-F238E27FC236}">
                <a16:creationId xmlns:a16="http://schemas.microsoft.com/office/drawing/2014/main" id="{98E46A7B-035B-9343-F641-7122837577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19" r="17093"/>
          <a:stretch/>
        </p:blipFill>
        <p:spPr bwMode="auto">
          <a:xfrm>
            <a:off x="3543301" y="3009897"/>
            <a:ext cx="1614487" cy="156716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Rechte verbindingslijn met pijl 15">
            <a:extLst>
              <a:ext uri="{FF2B5EF4-FFF2-40B4-BE49-F238E27FC236}">
                <a16:creationId xmlns:a16="http://schemas.microsoft.com/office/drawing/2014/main" id="{8BE6F6CF-C48E-C300-A95F-6B3714FFBE96}"/>
              </a:ext>
            </a:extLst>
          </p:cNvPr>
          <p:cNvCxnSpPr/>
          <p:nvPr/>
        </p:nvCxnSpPr>
        <p:spPr>
          <a:xfrm flipV="1">
            <a:off x="4966693" y="2893362"/>
            <a:ext cx="135730" cy="5572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Rechte verbindingslijn met pijl 16">
            <a:extLst>
              <a:ext uri="{FF2B5EF4-FFF2-40B4-BE49-F238E27FC236}">
                <a16:creationId xmlns:a16="http://schemas.microsoft.com/office/drawing/2014/main" id="{2F058CFB-DEC2-CF18-A373-DA4A3A9270E3}"/>
              </a:ext>
            </a:extLst>
          </p:cNvPr>
          <p:cNvCxnSpPr>
            <a:cxnSpLocks/>
          </p:cNvCxnSpPr>
          <p:nvPr/>
        </p:nvCxnSpPr>
        <p:spPr>
          <a:xfrm flipV="1">
            <a:off x="4572000" y="4221956"/>
            <a:ext cx="2353867" cy="2095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Rechte verbindingslijn 19">
            <a:extLst>
              <a:ext uri="{FF2B5EF4-FFF2-40B4-BE49-F238E27FC236}">
                <a16:creationId xmlns:a16="http://schemas.microsoft.com/office/drawing/2014/main" id="{95BD7992-A198-5326-C34D-E4FF05D28FED}"/>
              </a:ext>
            </a:extLst>
          </p:cNvPr>
          <p:cNvCxnSpPr/>
          <p:nvPr/>
        </p:nvCxnSpPr>
        <p:spPr>
          <a:xfrm flipH="1">
            <a:off x="4532707" y="3434950"/>
            <a:ext cx="457202" cy="221456"/>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Rechte verbindingslijn 21">
            <a:extLst>
              <a:ext uri="{FF2B5EF4-FFF2-40B4-BE49-F238E27FC236}">
                <a16:creationId xmlns:a16="http://schemas.microsoft.com/office/drawing/2014/main" id="{F0A6364B-8E3A-950D-2E55-972A373ADA58}"/>
              </a:ext>
            </a:extLst>
          </p:cNvPr>
          <p:cNvCxnSpPr/>
          <p:nvPr/>
        </p:nvCxnSpPr>
        <p:spPr>
          <a:xfrm>
            <a:off x="4350544" y="3936206"/>
            <a:ext cx="221456" cy="495301"/>
          </a:xfrm>
          <a:prstGeom prst="line">
            <a:avLst/>
          </a:prstGeom>
        </p:spPr>
        <p:style>
          <a:lnRef idx="3">
            <a:schemeClr val="accent2"/>
          </a:lnRef>
          <a:fillRef idx="0">
            <a:schemeClr val="accent2"/>
          </a:fillRef>
          <a:effectRef idx="2">
            <a:schemeClr val="accent2"/>
          </a:effectRef>
          <a:fontRef idx="minor">
            <a:schemeClr val="tx1"/>
          </a:fontRef>
        </p:style>
      </p:cxnSp>
      <p:sp>
        <p:nvSpPr>
          <p:cNvPr id="23" name="Pijl: vijfhoek 22">
            <a:extLst>
              <a:ext uri="{FF2B5EF4-FFF2-40B4-BE49-F238E27FC236}">
                <a16:creationId xmlns:a16="http://schemas.microsoft.com/office/drawing/2014/main" id="{8D5E4ADA-CBB9-33F0-9ACC-65D03ED8F221}"/>
              </a:ext>
            </a:extLst>
          </p:cNvPr>
          <p:cNvSpPr/>
          <p:nvPr/>
        </p:nvSpPr>
        <p:spPr>
          <a:xfrm>
            <a:off x="3378995" y="1778792"/>
            <a:ext cx="164306" cy="121444"/>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385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4C04C-EC64-C423-CF17-6905D82DBC1A}"/>
              </a:ext>
            </a:extLst>
          </p:cNvPr>
          <p:cNvSpPr>
            <a:spLocks noGrp="1"/>
          </p:cNvSpPr>
          <p:nvPr>
            <p:ph type="title"/>
          </p:nvPr>
        </p:nvSpPr>
        <p:spPr/>
        <p:txBody>
          <a:bodyPr/>
          <a:lstStyle/>
          <a:p>
            <a:r>
              <a:rPr lang="nl-NL" dirty="0">
                <a:latin typeface="Overpass ExtraBold" pitchFamily="2" charset="0"/>
              </a:rPr>
              <a:t>De Onderwijsspecialisten</a:t>
            </a:r>
          </a:p>
        </p:txBody>
      </p:sp>
      <p:pic>
        <p:nvPicPr>
          <p:cNvPr id="4" name="Content Placeholder 3">
            <a:extLst>
              <a:ext uri="{FF2B5EF4-FFF2-40B4-BE49-F238E27FC236}">
                <a16:creationId xmlns:a16="http://schemas.microsoft.com/office/drawing/2014/main" id="{F14CB5C8-96D6-11BB-36BC-E4BDD5C07013}"/>
              </a:ext>
            </a:extLst>
          </p:cNvPr>
          <p:cNvPicPr>
            <a:picLocks noGrp="1" noChangeAspect="1"/>
          </p:cNvPicPr>
          <p:nvPr>
            <p:ph idx="1"/>
          </p:nvPr>
        </p:nvPicPr>
        <p:blipFill>
          <a:blip r:embed="rId3"/>
          <a:stretch>
            <a:fillRect/>
          </a:stretch>
        </p:blipFill>
        <p:spPr>
          <a:xfrm>
            <a:off x="415924" y="1303239"/>
            <a:ext cx="5842660" cy="1213719"/>
          </a:xfrm>
        </p:spPr>
      </p:pic>
      <p:sp>
        <p:nvSpPr>
          <p:cNvPr id="3" name="Tekstvak 2">
            <a:extLst>
              <a:ext uri="{FF2B5EF4-FFF2-40B4-BE49-F238E27FC236}">
                <a16:creationId xmlns:a16="http://schemas.microsoft.com/office/drawing/2014/main" id="{FB36BF19-4330-7095-CB6D-A6C39B57662F}"/>
              </a:ext>
            </a:extLst>
          </p:cNvPr>
          <p:cNvSpPr txBox="1"/>
          <p:nvPr/>
        </p:nvSpPr>
        <p:spPr>
          <a:xfrm>
            <a:off x="415924" y="933907"/>
            <a:ext cx="4283667" cy="369332"/>
          </a:xfrm>
          <a:prstGeom prst="rect">
            <a:avLst/>
          </a:prstGeom>
          <a:noFill/>
        </p:spPr>
        <p:txBody>
          <a:bodyPr wrap="square" rtlCol="0">
            <a:spAutoFit/>
          </a:bodyPr>
          <a:lstStyle/>
          <a:p>
            <a:r>
              <a:rPr lang="nl-NL" dirty="0">
                <a:latin typeface="Source Sans Pro" panose="020B0503030403020204" pitchFamily="34" charset="0"/>
              </a:rPr>
              <a:t>Competentieprofiel leidinggevenden</a:t>
            </a:r>
          </a:p>
        </p:txBody>
      </p:sp>
      <p:sp>
        <p:nvSpPr>
          <p:cNvPr id="5" name="Tekstvak 4">
            <a:extLst>
              <a:ext uri="{FF2B5EF4-FFF2-40B4-BE49-F238E27FC236}">
                <a16:creationId xmlns:a16="http://schemas.microsoft.com/office/drawing/2014/main" id="{143A1E01-8CDB-5CEA-D84B-29DA6D04D991}"/>
              </a:ext>
            </a:extLst>
          </p:cNvPr>
          <p:cNvSpPr txBox="1"/>
          <p:nvPr/>
        </p:nvSpPr>
        <p:spPr>
          <a:xfrm>
            <a:off x="415924" y="2516958"/>
            <a:ext cx="4283667" cy="369332"/>
          </a:xfrm>
          <a:prstGeom prst="rect">
            <a:avLst/>
          </a:prstGeom>
          <a:noFill/>
        </p:spPr>
        <p:txBody>
          <a:bodyPr wrap="square" rtlCol="0">
            <a:spAutoFit/>
          </a:bodyPr>
          <a:lstStyle/>
          <a:p>
            <a:r>
              <a:rPr lang="nl-NL" dirty="0">
                <a:latin typeface="Source Sans Pro" panose="020B0503030403020204" pitchFamily="34" charset="0"/>
              </a:rPr>
              <a:t>Competentieprofiel leraren</a:t>
            </a:r>
          </a:p>
        </p:txBody>
      </p:sp>
      <p:pic>
        <p:nvPicPr>
          <p:cNvPr id="7" name="Afbeelding 6">
            <a:extLst>
              <a:ext uri="{FF2B5EF4-FFF2-40B4-BE49-F238E27FC236}">
                <a16:creationId xmlns:a16="http://schemas.microsoft.com/office/drawing/2014/main" id="{E129694F-7A9E-F840-A5E9-D2C2F2366CDD}"/>
              </a:ext>
            </a:extLst>
          </p:cNvPr>
          <p:cNvPicPr>
            <a:picLocks noChangeAspect="1"/>
          </p:cNvPicPr>
          <p:nvPr/>
        </p:nvPicPr>
        <p:blipFill>
          <a:blip r:embed="rId4"/>
          <a:stretch>
            <a:fillRect/>
          </a:stretch>
        </p:blipFill>
        <p:spPr>
          <a:xfrm>
            <a:off x="415923" y="2886290"/>
            <a:ext cx="5932895" cy="1878750"/>
          </a:xfrm>
          <a:prstGeom prst="rect">
            <a:avLst/>
          </a:prstGeom>
        </p:spPr>
      </p:pic>
      <p:pic>
        <p:nvPicPr>
          <p:cNvPr id="8" name="Afbeelding 7">
            <a:extLst>
              <a:ext uri="{FF2B5EF4-FFF2-40B4-BE49-F238E27FC236}">
                <a16:creationId xmlns:a16="http://schemas.microsoft.com/office/drawing/2014/main" id="{54808D98-9573-8E80-C539-70AB16B3105E}"/>
              </a:ext>
            </a:extLst>
          </p:cNvPr>
          <p:cNvPicPr>
            <a:picLocks noChangeAspect="1"/>
          </p:cNvPicPr>
          <p:nvPr/>
        </p:nvPicPr>
        <p:blipFill>
          <a:blip r:embed="rId5"/>
          <a:stretch>
            <a:fillRect/>
          </a:stretch>
        </p:blipFill>
        <p:spPr>
          <a:xfrm>
            <a:off x="6271051" y="205979"/>
            <a:ext cx="2415749" cy="1158340"/>
          </a:xfrm>
          <a:prstGeom prst="rect">
            <a:avLst/>
          </a:prstGeom>
        </p:spPr>
      </p:pic>
      <p:sp>
        <p:nvSpPr>
          <p:cNvPr id="6" name="Tekstvak 5">
            <a:extLst>
              <a:ext uri="{FF2B5EF4-FFF2-40B4-BE49-F238E27FC236}">
                <a16:creationId xmlns:a16="http://schemas.microsoft.com/office/drawing/2014/main" id="{D8D81FBC-2610-7B97-3825-BD4223D9752A}"/>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5</a:t>
            </a:r>
            <a:endParaRPr lang="en-US" dirty="0">
              <a:solidFill>
                <a:srgbClr val="0FBED8"/>
              </a:solidFill>
            </a:endParaRPr>
          </a:p>
        </p:txBody>
      </p:sp>
    </p:spTree>
    <p:extLst>
      <p:ext uri="{BB962C8B-B14F-4D97-AF65-F5344CB8AC3E}">
        <p14:creationId xmlns:p14="http://schemas.microsoft.com/office/powerpoint/2010/main" val="3958160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4C04C-EC64-C423-CF17-6905D82DBC1A}"/>
              </a:ext>
            </a:extLst>
          </p:cNvPr>
          <p:cNvSpPr>
            <a:spLocks noGrp="1"/>
          </p:cNvSpPr>
          <p:nvPr>
            <p:ph type="title"/>
          </p:nvPr>
        </p:nvSpPr>
        <p:spPr/>
        <p:txBody>
          <a:bodyPr/>
          <a:lstStyle/>
          <a:p>
            <a:r>
              <a:rPr lang="nl-NL" dirty="0">
                <a:latin typeface="Overpass ExtraBold" pitchFamily="2" charset="0"/>
              </a:rPr>
              <a:t>De onderwijsspecialisten</a:t>
            </a:r>
          </a:p>
        </p:txBody>
      </p:sp>
      <p:sp>
        <p:nvSpPr>
          <p:cNvPr id="3" name="Tekstvak 2">
            <a:extLst>
              <a:ext uri="{FF2B5EF4-FFF2-40B4-BE49-F238E27FC236}">
                <a16:creationId xmlns:a16="http://schemas.microsoft.com/office/drawing/2014/main" id="{FB36BF19-4330-7095-CB6D-A6C39B57662F}"/>
              </a:ext>
            </a:extLst>
          </p:cNvPr>
          <p:cNvSpPr txBox="1"/>
          <p:nvPr/>
        </p:nvSpPr>
        <p:spPr>
          <a:xfrm>
            <a:off x="415924" y="933907"/>
            <a:ext cx="4283667" cy="369332"/>
          </a:xfrm>
          <a:prstGeom prst="rect">
            <a:avLst/>
          </a:prstGeom>
          <a:noFill/>
        </p:spPr>
        <p:txBody>
          <a:bodyPr wrap="square" rtlCol="0">
            <a:spAutoFit/>
          </a:bodyPr>
          <a:lstStyle/>
          <a:p>
            <a:r>
              <a:rPr lang="nl-NL" dirty="0">
                <a:latin typeface="Source Sans Pro" panose="020B0503030403020204" pitchFamily="34" charset="0"/>
              </a:rPr>
              <a:t>Competentieprofiel ondersteuners</a:t>
            </a:r>
          </a:p>
        </p:txBody>
      </p:sp>
      <p:pic>
        <p:nvPicPr>
          <p:cNvPr id="10" name="Afbeelding 9">
            <a:extLst>
              <a:ext uri="{FF2B5EF4-FFF2-40B4-BE49-F238E27FC236}">
                <a16:creationId xmlns:a16="http://schemas.microsoft.com/office/drawing/2014/main" id="{18F82ADC-AB5B-652E-C1A1-99E333004C46}"/>
              </a:ext>
            </a:extLst>
          </p:cNvPr>
          <p:cNvPicPr>
            <a:picLocks noChangeAspect="1"/>
          </p:cNvPicPr>
          <p:nvPr/>
        </p:nvPicPr>
        <p:blipFill>
          <a:blip r:embed="rId3"/>
          <a:stretch>
            <a:fillRect/>
          </a:stretch>
        </p:blipFill>
        <p:spPr>
          <a:xfrm>
            <a:off x="415924" y="1340604"/>
            <a:ext cx="4687850" cy="938865"/>
          </a:xfrm>
          <a:prstGeom prst="rect">
            <a:avLst/>
          </a:prstGeom>
        </p:spPr>
      </p:pic>
      <p:pic>
        <p:nvPicPr>
          <p:cNvPr id="12" name="Afbeelding 11">
            <a:extLst>
              <a:ext uri="{FF2B5EF4-FFF2-40B4-BE49-F238E27FC236}">
                <a16:creationId xmlns:a16="http://schemas.microsoft.com/office/drawing/2014/main" id="{E3B53702-F265-4332-B98C-D9EBBF93A41A}"/>
              </a:ext>
            </a:extLst>
          </p:cNvPr>
          <p:cNvPicPr>
            <a:picLocks noChangeAspect="1"/>
          </p:cNvPicPr>
          <p:nvPr/>
        </p:nvPicPr>
        <p:blipFill>
          <a:blip r:embed="rId4"/>
          <a:stretch>
            <a:fillRect/>
          </a:stretch>
        </p:blipFill>
        <p:spPr>
          <a:xfrm>
            <a:off x="415924" y="2316834"/>
            <a:ext cx="4796156" cy="1074443"/>
          </a:xfrm>
          <a:prstGeom prst="rect">
            <a:avLst/>
          </a:prstGeom>
        </p:spPr>
      </p:pic>
      <p:pic>
        <p:nvPicPr>
          <p:cNvPr id="14" name="Afbeelding 13">
            <a:extLst>
              <a:ext uri="{FF2B5EF4-FFF2-40B4-BE49-F238E27FC236}">
                <a16:creationId xmlns:a16="http://schemas.microsoft.com/office/drawing/2014/main" id="{9424DC5C-507B-2643-9283-229627D16416}"/>
              </a:ext>
            </a:extLst>
          </p:cNvPr>
          <p:cNvPicPr>
            <a:picLocks noChangeAspect="1"/>
          </p:cNvPicPr>
          <p:nvPr/>
        </p:nvPicPr>
        <p:blipFill>
          <a:blip r:embed="rId5"/>
          <a:stretch>
            <a:fillRect/>
          </a:stretch>
        </p:blipFill>
        <p:spPr>
          <a:xfrm>
            <a:off x="415924" y="3391277"/>
            <a:ext cx="4796156" cy="1164687"/>
          </a:xfrm>
          <a:prstGeom prst="rect">
            <a:avLst/>
          </a:prstGeom>
        </p:spPr>
      </p:pic>
      <p:sp>
        <p:nvSpPr>
          <p:cNvPr id="15" name="Tekstvak 14">
            <a:extLst>
              <a:ext uri="{FF2B5EF4-FFF2-40B4-BE49-F238E27FC236}">
                <a16:creationId xmlns:a16="http://schemas.microsoft.com/office/drawing/2014/main" id="{515CAF25-B9A9-139F-BDE7-8203946BD21A}"/>
              </a:ext>
            </a:extLst>
          </p:cNvPr>
          <p:cNvSpPr txBox="1"/>
          <p:nvPr/>
        </p:nvSpPr>
        <p:spPr>
          <a:xfrm>
            <a:off x="5675811" y="1632857"/>
            <a:ext cx="1463040" cy="369332"/>
          </a:xfrm>
          <a:prstGeom prst="rect">
            <a:avLst/>
          </a:prstGeom>
          <a:noFill/>
        </p:spPr>
        <p:txBody>
          <a:bodyPr wrap="square" rtlCol="0">
            <a:spAutoFit/>
          </a:bodyPr>
          <a:lstStyle/>
          <a:p>
            <a:r>
              <a:rPr lang="nl-NL"/>
              <a:t>Niveau 1</a:t>
            </a:r>
          </a:p>
        </p:txBody>
      </p:sp>
      <p:sp>
        <p:nvSpPr>
          <p:cNvPr id="16" name="Tekstvak 15">
            <a:extLst>
              <a:ext uri="{FF2B5EF4-FFF2-40B4-BE49-F238E27FC236}">
                <a16:creationId xmlns:a16="http://schemas.microsoft.com/office/drawing/2014/main" id="{D949F60A-C426-4696-5D1A-7C718BF7E939}"/>
              </a:ext>
            </a:extLst>
          </p:cNvPr>
          <p:cNvSpPr txBox="1"/>
          <p:nvPr/>
        </p:nvSpPr>
        <p:spPr>
          <a:xfrm>
            <a:off x="5675811" y="2669389"/>
            <a:ext cx="1463040" cy="369332"/>
          </a:xfrm>
          <a:prstGeom prst="rect">
            <a:avLst/>
          </a:prstGeom>
          <a:noFill/>
        </p:spPr>
        <p:txBody>
          <a:bodyPr wrap="square" rtlCol="0">
            <a:spAutoFit/>
          </a:bodyPr>
          <a:lstStyle/>
          <a:p>
            <a:r>
              <a:rPr lang="nl-NL"/>
              <a:t>Niveau 2</a:t>
            </a:r>
          </a:p>
        </p:txBody>
      </p:sp>
      <p:sp>
        <p:nvSpPr>
          <p:cNvPr id="17" name="Tekstvak 16">
            <a:extLst>
              <a:ext uri="{FF2B5EF4-FFF2-40B4-BE49-F238E27FC236}">
                <a16:creationId xmlns:a16="http://schemas.microsoft.com/office/drawing/2014/main" id="{3C79C4C5-EFB1-6902-32B8-248B83E9D621}"/>
              </a:ext>
            </a:extLst>
          </p:cNvPr>
          <p:cNvSpPr txBox="1"/>
          <p:nvPr/>
        </p:nvSpPr>
        <p:spPr>
          <a:xfrm>
            <a:off x="5675811" y="3788954"/>
            <a:ext cx="1463040" cy="369332"/>
          </a:xfrm>
          <a:prstGeom prst="rect">
            <a:avLst/>
          </a:prstGeom>
          <a:noFill/>
        </p:spPr>
        <p:txBody>
          <a:bodyPr wrap="square" rtlCol="0">
            <a:spAutoFit/>
          </a:bodyPr>
          <a:lstStyle/>
          <a:p>
            <a:r>
              <a:rPr lang="nl-NL"/>
              <a:t>Niveau 3</a:t>
            </a:r>
          </a:p>
        </p:txBody>
      </p:sp>
      <p:pic>
        <p:nvPicPr>
          <p:cNvPr id="4" name="Afbeelding 3">
            <a:extLst>
              <a:ext uri="{FF2B5EF4-FFF2-40B4-BE49-F238E27FC236}">
                <a16:creationId xmlns:a16="http://schemas.microsoft.com/office/drawing/2014/main" id="{6A74000F-AE10-0959-F678-337630B70CCB}"/>
              </a:ext>
            </a:extLst>
          </p:cNvPr>
          <p:cNvPicPr>
            <a:picLocks noChangeAspect="1"/>
          </p:cNvPicPr>
          <p:nvPr/>
        </p:nvPicPr>
        <p:blipFill>
          <a:blip r:embed="rId6"/>
          <a:stretch>
            <a:fillRect/>
          </a:stretch>
        </p:blipFill>
        <p:spPr>
          <a:xfrm>
            <a:off x="6271051" y="205979"/>
            <a:ext cx="2415749" cy="1158340"/>
          </a:xfrm>
          <a:prstGeom prst="rect">
            <a:avLst/>
          </a:prstGeom>
        </p:spPr>
      </p:pic>
      <p:sp>
        <p:nvSpPr>
          <p:cNvPr id="5" name="Tekstvak 4">
            <a:extLst>
              <a:ext uri="{FF2B5EF4-FFF2-40B4-BE49-F238E27FC236}">
                <a16:creationId xmlns:a16="http://schemas.microsoft.com/office/drawing/2014/main" id="{13D5909C-8234-980A-6289-AC0CB7676DF3}"/>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5</a:t>
            </a:r>
            <a:endParaRPr lang="en-US" dirty="0">
              <a:solidFill>
                <a:srgbClr val="0FBED8"/>
              </a:solidFill>
            </a:endParaRPr>
          </a:p>
        </p:txBody>
      </p:sp>
    </p:spTree>
    <p:extLst>
      <p:ext uri="{BB962C8B-B14F-4D97-AF65-F5344CB8AC3E}">
        <p14:creationId xmlns:p14="http://schemas.microsoft.com/office/powerpoint/2010/main" val="173909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FAB4D6D4-39DA-53C6-F7DB-36AD1CFB79CD}"/>
              </a:ext>
            </a:extLst>
          </p:cNvPr>
          <p:cNvSpPr>
            <a:spLocks noGrp="1"/>
          </p:cNvSpPr>
          <p:nvPr>
            <p:ph type="title"/>
          </p:nvPr>
        </p:nvSpPr>
        <p:spPr>
          <a:xfrm>
            <a:off x="457201" y="204787"/>
            <a:ext cx="8116999" cy="871538"/>
          </a:xfrm>
        </p:spPr>
        <p:txBody>
          <a:bodyPr>
            <a:normAutofit fontScale="90000"/>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3188" dirty="0">
                <a:latin typeface="Overpass ExtraBold" pitchFamily="2" charset="0"/>
              </a:rPr>
              <a:t>Schets vernieuwd raamwerk leidinggeven</a:t>
            </a:r>
            <a:br>
              <a:rPr lang="nl-NL" sz="3188" dirty="0">
                <a:latin typeface="Overpass ExtraBold" pitchFamily="2" charset="0"/>
              </a:rPr>
            </a:br>
            <a:r>
              <a:rPr lang="nl-NL" sz="3188" dirty="0">
                <a:latin typeface="Overpass ExtraBold" pitchFamily="2" charset="0"/>
              </a:rPr>
              <a:t>aan onderwijsinnovatie met ict</a:t>
            </a:r>
            <a:endParaRPr lang="nl-NL" dirty="0">
              <a:latin typeface="Overpass ExtraBold" pitchFamily="2" charset="0"/>
            </a:endParaRPr>
          </a:p>
        </p:txBody>
      </p:sp>
      <p:pic>
        <p:nvPicPr>
          <p:cNvPr id="3" name="Afbeelding 2">
            <a:extLst>
              <a:ext uri="{FF2B5EF4-FFF2-40B4-BE49-F238E27FC236}">
                <a16:creationId xmlns:a16="http://schemas.microsoft.com/office/drawing/2014/main" id="{3D3F5AC8-B140-6B79-F701-DBAD2470B1FB}"/>
              </a:ext>
            </a:extLst>
          </p:cNvPr>
          <p:cNvPicPr>
            <a:picLocks noChangeAspect="1"/>
          </p:cNvPicPr>
          <p:nvPr/>
        </p:nvPicPr>
        <p:blipFill>
          <a:blip r:embed="rId3"/>
          <a:stretch>
            <a:fillRect/>
          </a:stretch>
        </p:blipFill>
        <p:spPr>
          <a:xfrm>
            <a:off x="8151605" y="58464"/>
            <a:ext cx="965834" cy="241459"/>
          </a:xfrm>
          <a:prstGeom prst="rect">
            <a:avLst/>
          </a:prstGeom>
        </p:spPr>
      </p:pic>
      <p:pic>
        <p:nvPicPr>
          <p:cNvPr id="4" name="Tijdelijke aanduiding voor inhoud 3" descr="Afbeelding met tekst, schermopname, boek&#10;&#10;Automatisch gegenereerde beschrijving">
            <a:extLst>
              <a:ext uri="{FF2B5EF4-FFF2-40B4-BE49-F238E27FC236}">
                <a16:creationId xmlns:a16="http://schemas.microsoft.com/office/drawing/2014/main" id="{143C7A20-B805-A778-CAB0-8EADA416EAE5}"/>
              </a:ext>
            </a:extLst>
          </p:cNvPr>
          <p:cNvPicPr>
            <a:picLocks noChangeAspect="1"/>
          </p:cNvPicPr>
          <p:nvPr/>
        </p:nvPicPr>
        <p:blipFill>
          <a:blip r:embed="rId4"/>
          <a:stretch>
            <a:fillRect/>
          </a:stretch>
        </p:blipFill>
        <p:spPr>
          <a:xfrm>
            <a:off x="8168977" y="3738881"/>
            <a:ext cx="975024" cy="1404620"/>
          </a:xfrm>
          <a:prstGeom prst="rect">
            <a:avLst/>
          </a:prstGeom>
        </p:spPr>
      </p:pic>
      <p:graphicFrame>
        <p:nvGraphicFramePr>
          <p:cNvPr id="11" name="Diagram 10">
            <a:extLst>
              <a:ext uri="{FF2B5EF4-FFF2-40B4-BE49-F238E27FC236}">
                <a16:creationId xmlns:a16="http://schemas.microsoft.com/office/drawing/2014/main" id="{98577B67-BACE-7479-AACB-62D9C6425110}"/>
              </a:ext>
            </a:extLst>
          </p:cNvPr>
          <p:cNvGraphicFramePr/>
          <p:nvPr>
            <p:extLst>
              <p:ext uri="{D42A27DB-BD31-4B8C-83A1-F6EECF244321}">
                <p14:modId xmlns:p14="http://schemas.microsoft.com/office/powerpoint/2010/main" val="2833452928"/>
              </p:ext>
            </p:extLst>
          </p:nvPr>
        </p:nvGraphicFramePr>
        <p:xfrm>
          <a:off x="457201" y="975994"/>
          <a:ext cx="8116999" cy="3656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kstvak 11">
            <a:extLst>
              <a:ext uri="{FF2B5EF4-FFF2-40B4-BE49-F238E27FC236}">
                <a16:creationId xmlns:a16="http://schemas.microsoft.com/office/drawing/2014/main" id="{4CD5508A-18A9-937F-E952-915F08B9D687}"/>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6</a:t>
            </a:r>
            <a:endParaRPr lang="en-US" dirty="0">
              <a:solidFill>
                <a:srgbClr val="0FBED8"/>
              </a:solidFill>
            </a:endParaRPr>
          </a:p>
        </p:txBody>
      </p:sp>
    </p:spTree>
    <p:extLst>
      <p:ext uri="{BB962C8B-B14F-4D97-AF65-F5344CB8AC3E}">
        <p14:creationId xmlns:p14="http://schemas.microsoft.com/office/powerpoint/2010/main" val="3238604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33B99E-685C-440C-1B68-52D6F23A35EA}"/>
              </a:ext>
            </a:extLst>
          </p:cNvPr>
          <p:cNvSpPr>
            <a:spLocks noGrp="1"/>
          </p:cNvSpPr>
          <p:nvPr>
            <p:ph type="title"/>
          </p:nvPr>
        </p:nvSpPr>
        <p:spPr>
          <a:xfrm>
            <a:off x="457200" y="203201"/>
            <a:ext cx="5262880" cy="1076960"/>
          </a:xfrm>
        </p:spPr>
        <p:txBody>
          <a:bodyPr>
            <a:noAutofit/>
          </a:bodyPr>
          <a:lstStyle/>
          <a:p>
            <a:r>
              <a:rPr lang="nl-NL" dirty="0">
                <a:latin typeface="Overpass ExtraBold" pitchFamily="2" charset="0"/>
                <a:cs typeface="Calibri"/>
              </a:rPr>
              <a:t>Competenties voor leidinggeven aan onderwijsinnovatie met ict </a:t>
            </a:r>
            <a:r>
              <a:rPr lang="nl-NL" sz="1200" dirty="0">
                <a:latin typeface="Overpass ExtraBold" pitchFamily="2" charset="0"/>
                <a:cs typeface="Calibri"/>
              </a:rPr>
              <a:t>(2019)</a:t>
            </a:r>
            <a:endParaRPr lang="nl-NL" sz="1200" dirty="0">
              <a:latin typeface="Overpass ExtraBold" pitchFamily="2" charset="0"/>
            </a:endParaRPr>
          </a:p>
        </p:txBody>
      </p:sp>
      <p:pic>
        <p:nvPicPr>
          <p:cNvPr id="4" name="Tijdelijke aanduiding voor inhoud 3" descr="Afbeelding met tekst, schermopname, boek&#10;&#10;Automatisch gegenereerde beschrijving">
            <a:extLst>
              <a:ext uri="{FF2B5EF4-FFF2-40B4-BE49-F238E27FC236}">
                <a16:creationId xmlns:a16="http://schemas.microsoft.com/office/drawing/2014/main" id="{6487CF84-B9F4-558F-731F-6EBE8233ED61}"/>
              </a:ext>
            </a:extLst>
          </p:cNvPr>
          <p:cNvPicPr>
            <a:picLocks noGrp="1" noChangeAspect="1"/>
          </p:cNvPicPr>
          <p:nvPr>
            <p:ph idx="1"/>
          </p:nvPr>
        </p:nvPicPr>
        <p:blipFill>
          <a:blip r:embed="rId3"/>
          <a:stretch>
            <a:fillRect/>
          </a:stretch>
        </p:blipFill>
        <p:spPr>
          <a:xfrm>
            <a:off x="6097053" y="377031"/>
            <a:ext cx="3046947" cy="4389437"/>
          </a:xfrm>
        </p:spPr>
      </p:pic>
      <p:sp>
        <p:nvSpPr>
          <p:cNvPr id="5" name="Tijdelijke aanduiding voor tekst 4">
            <a:extLst>
              <a:ext uri="{FF2B5EF4-FFF2-40B4-BE49-F238E27FC236}">
                <a16:creationId xmlns:a16="http://schemas.microsoft.com/office/drawing/2014/main" id="{812B7950-6168-D0C3-86C6-3E87B3A95EC1}"/>
              </a:ext>
            </a:extLst>
          </p:cNvPr>
          <p:cNvSpPr>
            <a:spLocks noGrp="1"/>
          </p:cNvSpPr>
          <p:nvPr>
            <p:ph type="body" sz="half" idx="2"/>
          </p:nvPr>
        </p:nvSpPr>
        <p:spPr>
          <a:xfrm>
            <a:off x="457201" y="1392222"/>
            <a:ext cx="5541897" cy="3193742"/>
          </a:xfrm>
        </p:spPr>
        <p:txBody>
          <a:bodyPr vert="horz" lIns="91440" tIns="45720" rIns="91440" bIns="45720" rtlCol="0" anchor="t">
            <a:normAutofit fontScale="92500" lnSpcReduction="20000"/>
          </a:bodyPr>
          <a:lstStyle/>
          <a:p>
            <a:r>
              <a:rPr lang="nl-NL" b="1" dirty="0">
                <a:solidFill>
                  <a:srgbClr val="00B0F0"/>
                </a:solidFill>
                <a:latin typeface="Source Sans Pro" panose="020B0503030403020204" pitchFamily="34" charset="0"/>
                <a:cs typeface="Calibri"/>
              </a:rPr>
              <a:t>Digitale geletterdheid</a:t>
            </a:r>
          </a:p>
          <a:p>
            <a:pPr marL="342900" indent="-342900">
              <a:buAutoNum type="arabicPeriod"/>
            </a:pPr>
            <a:r>
              <a:rPr lang="nl-NL" sz="1500" dirty="0">
                <a:latin typeface="Source Sans Pro" panose="020B0503030403020204" pitchFamily="34" charset="0"/>
                <a:cs typeface="Calibri"/>
              </a:rPr>
              <a:t>Instrumentele vaardigheden</a:t>
            </a:r>
          </a:p>
          <a:p>
            <a:pPr marL="342900" indent="-342900">
              <a:buAutoNum type="arabicPeriod"/>
            </a:pPr>
            <a:r>
              <a:rPr lang="nl-NL" sz="1500" dirty="0">
                <a:latin typeface="Source Sans Pro" panose="020B0503030403020204" pitchFamily="34" charset="0"/>
                <a:cs typeface="Calibri"/>
              </a:rPr>
              <a:t>Informatievaardigheden</a:t>
            </a:r>
          </a:p>
          <a:p>
            <a:pPr marL="342900" indent="-342900">
              <a:buAutoNum type="arabicPeriod"/>
            </a:pPr>
            <a:r>
              <a:rPr lang="nl-NL" sz="1500" dirty="0">
                <a:latin typeface="Source Sans Pro" panose="020B0503030403020204" pitchFamily="34" charset="0"/>
                <a:cs typeface="Calibri"/>
              </a:rPr>
              <a:t>Mediavaardigheden</a:t>
            </a:r>
          </a:p>
          <a:p>
            <a:r>
              <a:rPr lang="nl-NL" b="1" dirty="0">
                <a:solidFill>
                  <a:srgbClr val="00B0F0"/>
                </a:solidFill>
                <a:latin typeface="Source Sans Pro" panose="020B0503030403020204" pitchFamily="34" charset="0"/>
                <a:cs typeface="Calibri"/>
              </a:rPr>
              <a:t>Leiding geven aan onderwijs en ict</a:t>
            </a:r>
          </a:p>
          <a:p>
            <a:pPr marL="342900" indent="-342900">
              <a:buFont typeface="+mj-lt"/>
              <a:buAutoNum type="arabicPeriod" startAt="4"/>
            </a:pPr>
            <a:r>
              <a:rPr lang="nl-NL" sz="1500" dirty="0">
                <a:latin typeface="Source Sans Pro" panose="020B0503030403020204" pitchFamily="34" charset="0"/>
                <a:cs typeface="Calibri"/>
              </a:rPr>
              <a:t>Visie en richting over het gebruik van ict</a:t>
            </a:r>
          </a:p>
          <a:p>
            <a:pPr marL="342900" indent="-342900">
              <a:buFont typeface="Arial"/>
              <a:buAutoNum type="arabicPeriod" startAt="4"/>
            </a:pPr>
            <a:r>
              <a:rPr lang="nl-NL" sz="1500" dirty="0">
                <a:latin typeface="Source Sans Pro" panose="020B0503030403020204" pitchFamily="34" charset="0"/>
                <a:cs typeface="Calibri"/>
              </a:rPr>
              <a:t>Strategisch omgaan met de omgeving met betrekking tot (leren en lesgeven) met ict</a:t>
            </a:r>
          </a:p>
          <a:p>
            <a:pPr marL="342900" indent="-342900">
              <a:buFont typeface="Arial"/>
              <a:buAutoNum type="arabicPeriod" startAt="4"/>
            </a:pPr>
            <a:r>
              <a:rPr lang="nl-NL" sz="1500" dirty="0">
                <a:latin typeface="Source Sans Pro" panose="020B0503030403020204" pitchFamily="34" charset="0"/>
                <a:cs typeface="Calibri"/>
              </a:rPr>
              <a:t>Realiseren van een coherente organisatie ten behoeve van het primaire proces</a:t>
            </a:r>
          </a:p>
          <a:p>
            <a:pPr marL="342900" indent="-342900">
              <a:buFont typeface="Arial"/>
              <a:buAutoNum type="arabicPeriod" startAt="4"/>
            </a:pPr>
            <a:r>
              <a:rPr lang="nl-NL" sz="1500" dirty="0">
                <a:latin typeface="Source Sans Pro" panose="020B0503030403020204" pitchFamily="34" charset="0"/>
                <a:cs typeface="Calibri"/>
              </a:rPr>
              <a:t>Bevorderen van samenwerken, leren en onderzoeken</a:t>
            </a:r>
          </a:p>
          <a:p>
            <a:pPr marL="342900" indent="-342900">
              <a:buFont typeface="Arial"/>
              <a:buAutoNum type="arabicPeriod" startAt="4"/>
            </a:pPr>
            <a:r>
              <a:rPr lang="nl-NL" sz="1500" dirty="0">
                <a:latin typeface="Source Sans Pro" panose="020B0503030403020204" pitchFamily="34" charset="0"/>
                <a:cs typeface="Calibri"/>
              </a:rPr>
              <a:t>Onderzoeken, analyseren en problemen oplossen met ict</a:t>
            </a:r>
          </a:p>
          <a:p>
            <a:r>
              <a:rPr lang="nl-NL" b="1" dirty="0">
                <a:solidFill>
                  <a:srgbClr val="00B0F0"/>
                </a:solidFill>
                <a:latin typeface="Source Sans Pro" panose="020B0503030403020204" pitchFamily="34" charset="0"/>
                <a:cs typeface="Calibri"/>
              </a:rPr>
              <a:t>Leren en innoveren</a:t>
            </a:r>
          </a:p>
          <a:p>
            <a:pPr marL="342900" indent="-342900">
              <a:buFont typeface="+mj-lt"/>
              <a:buAutoNum type="arabicPeriod" startAt="9"/>
            </a:pPr>
            <a:r>
              <a:rPr lang="nl-NL" sz="1500" dirty="0">
                <a:latin typeface="Source Sans Pro" panose="020B0503030403020204" pitchFamily="34" charset="0"/>
                <a:cs typeface="Calibri"/>
              </a:rPr>
              <a:t>Competenties om te leren en innoveren</a:t>
            </a:r>
            <a:endParaRPr lang="nl-NL" dirty="0">
              <a:latin typeface="Source Sans Pro" panose="020B0503030403020204" pitchFamily="34" charset="0"/>
              <a:cs typeface="Calibri"/>
            </a:endParaRPr>
          </a:p>
        </p:txBody>
      </p:sp>
      <p:pic>
        <p:nvPicPr>
          <p:cNvPr id="3" name="Afbeelding 2">
            <a:extLst>
              <a:ext uri="{FF2B5EF4-FFF2-40B4-BE49-F238E27FC236}">
                <a16:creationId xmlns:a16="http://schemas.microsoft.com/office/drawing/2014/main" id="{292DD11E-7E53-4F50-D938-9E785CF4099C}"/>
              </a:ext>
            </a:extLst>
          </p:cNvPr>
          <p:cNvPicPr>
            <a:picLocks noChangeAspect="1"/>
          </p:cNvPicPr>
          <p:nvPr/>
        </p:nvPicPr>
        <p:blipFill>
          <a:blip r:embed="rId4"/>
          <a:stretch>
            <a:fillRect/>
          </a:stretch>
        </p:blipFill>
        <p:spPr>
          <a:xfrm>
            <a:off x="8151605" y="58464"/>
            <a:ext cx="965834" cy="241459"/>
          </a:xfrm>
          <a:prstGeom prst="rect">
            <a:avLst/>
          </a:prstGeom>
        </p:spPr>
      </p:pic>
      <p:sp>
        <p:nvSpPr>
          <p:cNvPr id="6" name="Tekstvak 5">
            <a:extLst>
              <a:ext uri="{FF2B5EF4-FFF2-40B4-BE49-F238E27FC236}">
                <a16:creationId xmlns:a16="http://schemas.microsoft.com/office/drawing/2014/main" id="{216A7823-88FC-2F7F-F5B1-4DEA683B9234}"/>
              </a:ext>
            </a:extLst>
          </p:cNvPr>
          <p:cNvSpPr txBox="1"/>
          <p:nvPr/>
        </p:nvSpPr>
        <p:spPr>
          <a:xfrm>
            <a:off x="4210038" y="4010622"/>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err="1">
                <a:solidFill>
                  <a:srgbClr val="FF0000"/>
                </a:solidFill>
                <a:cs typeface="Calibri"/>
              </a:rPr>
              <a:t>Transformatief</a:t>
            </a:r>
            <a:r>
              <a:rPr lang="nl-NL" dirty="0">
                <a:solidFill>
                  <a:srgbClr val="FF0000"/>
                </a:solidFill>
                <a:cs typeface="Calibri"/>
              </a:rPr>
              <a:t> leiderschap</a:t>
            </a:r>
            <a:endParaRPr lang="nl-NL" dirty="0">
              <a:solidFill>
                <a:srgbClr val="FF0000"/>
              </a:solidFill>
            </a:endParaRPr>
          </a:p>
        </p:txBody>
      </p:sp>
      <p:sp>
        <p:nvSpPr>
          <p:cNvPr id="7" name="Tekstvak 6">
            <a:extLst>
              <a:ext uri="{FF2B5EF4-FFF2-40B4-BE49-F238E27FC236}">
                <a16:creationId xmlns:a16="http://schemas.microsoft.com/office/drawing/2014/main" id="{176A1FE6-7286-2015-4EEA-F57C03802014}"/>
              </a:ext>
            </a:extLst>
          </p:cNvPr>
          <p:cNvSpPr txBox="1"/>
          <p:nvPr/>
        </p:nvSpPr>
        <p:spPr>
          <a:xfrm>
            <a:off x="4132105" y="1854508"/>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err="1">
                <a:solidFill>
                  <a:srgbClr val="FF0000"/>
                </a:solidFill>
                <a:cs typeface="Calibri"/>
              </a:rPr>
              <a:t>Computational</a:t>
            </a:r>
            <a:r>
              <a:rPr lang="nl-NL" dirty="0">
                <a:solidFill>
                  <a:srgbClr val="FF0000"/>
                </a:solidFill>
                <a:cs typeface="Calibri"/>
              </a:rPr>
              <a:t> thinking</a:t>
            </a:r>
            <a:endParaRPr lang="nl-NL" dirty="0">
              <a:solidFill>
                <a:srgbClr val="FF0000"/>
              </a:solidFill>
            </a:endParaRPr>
          </a:p>
        </p:txBody>
      </p:sp>
      <p:sp>
        <p:nvSpPr>
          <p:cNvPr id="8" name="Tekstvak 7">
            <a:extLst>
              <a:ext uri="{FF2B5EF4-FFF2-40B4-BE49-F238E27FC236}">
                <a16:creationId xmlns:a16="http://schemas.microsoft.com/office/drawing/2014/main" id="{3DF1C992-1BD5-4F39-0535-645EBBB2E93C}"/>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6</a:t>
            </a:r>
            <a:endParaRPr lang="en-US" dirty="0">
              <a:solidFill>
                <a:srgbClr val="0FBED8"/>
              </a:solidFill>
            </a:endParaRPr>
          </a:p>
        </p:txBody>
      </p:sp>
    </p:spTree>
    <p:extLst>
      <p:ext uri="{BB962C8B-B14F-4D97-AF65-F5344CB8AC3E}">
        <p14:creationId xmlns:p14="http://schemas.microsoft.com/office/powerpoint/2010/main" val="1891426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7D1FFE79-5C19-12B7-97F7-BCCBF1D141B5}"/>
              </a:ext>
            </a:extLst>
          </p:cNvPr>
          <p:cNvSpPr>
            <a:spLocks noGrp="1"/>
          </p:cNvSpPr>
          <p:nvPr>
            <p:ph idx="1"/>
          </p:nvPr>
        </p:nvSpPr>
        <p:spPr>
          <a:xfrm>
            <a:off x="457200" y="2042159"/>
            <a:ext cx="8229600" cy="2623583"/>
          </a:xfrm>
        </p:spPr>
        <p:txBody>
          <a:bodyPr>
            <a:normAutofit lnSpcReduction="10000"/>
          </a:bodyPr>
          <a:lstStyle/>
          <a:p>
            <a:pPr algn="ctr"/>
            <a:r>
              <a:rPr lang="nl-NL" dirty="0">
                <a:latin typeface="Source Sans Pro" panose="020B0503030403020204" pitchFamily="34" charset="0"/>
              </a:rPr>
              <a:t>Er zijn veel competentieprofielen, ze veranderen voortdurend, kennen verschillenden doelen, doelgroepen en uitwerkingen. Competentieprofielen kunnen gebruikt worden om onderwijs in te richten ten behoeve van de doelen (SLO, Pabo), voor toetsing en beoordeling, voor een meer gedeelde opvatting over benodigde competenties (</a:t>
            </a:r>
            <a:r>
              <a:rPr lang="nl-NL" dirty="0" err="1">
                <a:latin typeface="Source Sans Pro" panose="020B0503030403020204" pitchFamily="34" charset="0"/>
              </a:rPr>
              <a:t>DigComp</a:t>
            </a:r>
            <a:r>
              <a:rPr lang="nl-NL" dirty="0">
                <a:latin typeface="Source Sans Pro" panose="020B0503030403020204" pitchFamily="34" charset="0"/>
              </a:rPr>
              <a:t>, Raamwerk docentcompetenties onderwijs met ict, leidinggevenden), enz. </a:t>
            </a:r>
          </a:p>
        </p:txBody>
      </p:sp>
      <p:pic>
        <p:nvPicPr>
          <p:cNvPr id="1026" name="Picture 2">
            <a:extLst>
              <a:ext uri="{FF2B5EF4-FFF2-40B4-BE49-F238E27FC236}">
                <a16:creationId xmlns:a16="http://schemas.microsoft.com/office/drawing/2014/main" id="{531CC3DC-984D-9917-65F2-59142BDC528D}"/>
              </a:ext>
            </a:extLst>
          </p:cNvPr>
          <p:cNvPicPr>
            <a:picLocks noChangeAspect="1" noChangeArrowheads="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b="58016"/>
          <a:stretch/>
        </p:blipFill>
        <p:spPr bwMode="auto">
          <a:xfrm>
            <a:off x="714375" y="0"/>
            <a:ext cx="7715250" cy="2159446"/>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771BA2EE-123B-3057-E610-E0BB1E3EBDA7}"/>
              </a:ext>
            </a:extLst>
          </p:cNvPr>
          <p:cNvPicPr>
            <a:picLocks noChangeAspect="1"/>
          </p:cNvPicPr>
          <p:nvPr/>
        </p:nvPicPr>
        <p:blipFill rotWithShape="1">
          <a:blip r:embed="rId4"/>
          <a:srcRect l="2566" t="3968" r="4355" b="27271"/>
          <a:stretch/>
        </p:blipFill>
        <p:spPr>
          <a:xfrm>
            <a:off x="3870960" y="2753360"/>
            <a:ext cx="1737360" cy="1848192"/>
          </a:xfrm>
          <a:prstGeom prst="rect">
            <a:avLst/>
          </a:prstGeom>
        </p:spPr>
      </p:pic>
      <p:pic>
        <p:nvPicPr>
          <p:cNvPr id="9" name="Afbeelding 8">
            <a:extLst>
              <a:ext uri="{FF2B5EF4-FFF2-40B4-BE49-F238E27FC236}">
                <a16:creationId xmlns:a16="http://schemas.microsoft.com/office/drawing/2014/main" id="{EF4BB591-6449-07D2-F9EE-ACA45FD6762D}"/>
              </a:ext>
            </a:extLst>
          </p:cNvPr>
          <p:cNvPicPr>
            <a:picLocks noChangeAspect="1"/>
          </p:cNvPicPr>
          <p:nvPr/>
        </p:nvPicPr>
        <p:blipFill rotWithShape="1">
          <a:blip r:embed="rId5"/>
          <a:srcRect l="5549" t="3266" r="4127"/>
          <a:stretch/>
        </p:blipFill>
        <p:spPr>
          <a:xfrm>
            <a:off x="6377305" y="323493"/>
            <a:ext cx="2052320" cy="2042105"/>
          </a:xfrm>
          <a:prstGeom prst="rect">
            <a:avLst/>
          </a:prstGeom>
        </p:spPr>
      </p:pic>
      <p:pic>
        <p:nvPicPr>
          <p:cNvPr id="10" name="Tijdelijke aanduiding voor inhoud 6" descr="Afbeelding met tekst, schermopname, Elektrisch blauw, Graphics&#10;&#10;Automatisch gegenereerde beschrijving">
            <a:extLst>
              <a:ext uri="{FF2B5EF4-FFF2-40B4-BE49-F238E27FC236}">
                <a16:creationId xmlns:a16="http://schemas.microsoft.com/office/drawing/2014/main" id="{EC65961A-7808-C285-461D-3DD95E2D5C28}"/>
              </a:ext>
            </a:extLst>
          </p:cNvPr>
          <p:cNvPicPr>
            <a:picLocks noChangeAspect="1"/>
          </p:cNvPicPr>
          <p:nvPr/>
        </p:nvPicPr>
        <p:blipFill rotWithShape="1">
          <a:blip r:embed="rId6"/>
          <a:srcRect l="14509" t="14811" r="15114" b="29566"/>
          <a:stretch/>
        </p:blipFill>
        <p:spPr>
          <a:xfrm>
            <a:off x="714375" y="683863"/>
            <a:ext cx="2795466" cy="1887887"/>
          </a:xfrm>
          <a:prstGeom prst="corner">
            <a:avLst>
              <a:gd name="adj1" fmla="val 75371"/>
              <a:gd name="adj2" fmla="val 77677"/>
            </a:avLst>
          </a:prstGeom>
        </p:spPr>
      </p:pic>
    </p:spTree>
    <p:extLst>
      <p:ext uri="{BB962C8B-B14F-4D97-AF65-F5344CB8AC3E}">
        <p14:creationId xmlns:p14="http://schemas.microsoft.com/office/powerpoint/2010/main" val="225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100" fill="hold"/>
                                        <p:tgtEl>
                                          <p:spTgt spid="9"/>
                                        </p:tgtEl>
                                        <p:attrNameLst>
                                          <p:attrName>ppt_x</p:attrName>
                                        </p:attrNameLst>
                                      </p:cBhvr>
                                      <p:tavLst>
                                        <p:tav tm="0">
                                          <p:val>
                                            <p:strVal val="#ppt_x"/>
                                          </p:val>
                                        </p:tav>
                                        <p:tav tm="100000">
                                          <p:val>
                                            <p:strVal val="#ppt_x"/>
                                          </p:val>
                                        </p:tav>
                                      </p:tavLst>
                                    </p:anim>
                                    <p:anim calcmode="lin" valueType="num">
                                      <p:cBhvr additive="base">
                                        <p:cTn id="8" dur="11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1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900" fill="hold"/>
                                        <p:tgtEl>
                                          <p:spTgt spid="8"/>
                                        </p:tgtEl>
                                        <p:attrNameLst>
                                          <p:attrName>ppt_x</p:attrName>
                                        </p:attrNameLst>
                                      </p:cBhvr>
                                      <p:tavLst>
                                        <p:tav tm="0">
                                          <p:val>
                                            <p:strVal val="#ppt_x"/>
                                          </p:val>
                                        </p:tav>
                                        <p:tav tm="100000">
                                          <p:val>
                                            <p:strVal val="#ppt_x"/>
                                          </p:val>
                                        </p:tav>
                                      </p:tavLst>
                                    </p:anim>
                                    <p:anim calcmode="lin" valueType="num">
                                      <p:cBhvr additive="base">
                                        <p:cTn id="13" dur="9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05438-FB59-7F55-550E-254FD5C58A82}"/>
              </a:ext>
            </a:extLst>
          </p:cNvPr>
          <p:cNvSpPr>
            <a:spLocks noGrp="1"/>
          </p:cNvSpPr>
          <p:nvPr>
            <p:ph type="title"/>
          </p:nvPr>
        </p:nvSpPr>
        <p:spPr/>
        <p:txBody>
          <a:bodyPr/>
          <a:lstStyle/>
          <a:p>
            <a:r>
              <a:rPr lang="nl-NL" dirty="0">
                <a:latin typeface="Overpass ExtraBold" pitchFamily="2" charset="0"/>
              </a:rPr>
              <a:t>Wat zijn lopende ontwikkelingen?</a:t>
            </a:r>
          </a:p>
        </p:txBody>
      </p:sp>
      <p:sp>
        <p:nvSpPr>
          <p:cNvPr id="3" name="Tijdelijke aanduiding voor inhoud 2">
            <a:extLst>
              <a:ext uri="{FF2B5EF4-FFF2-40B4-BE49-F238E27FC236}">
                <a16:creationId xmlns:a16="http://schemas.microsoft.com/office/drawing/2014/main" id="{B8AFB3C2-EFD1-341F-5578-CD3212224C17}"/>
              </a:ext>
            </a:extLst>
          </p:cNvPr>
          <p:cNvSpPr>
            <a:spLocks noGrp="1"/>
          </p:cNvSpPr>
          <p:nvPr>
            <p:ph idx="1"/>
          </p:nvPr>
        </p:nvSpPr>
        <p:spPr/>
        <p:txBody>
          <a:bodyPr/>
          <a:lstStyle/>
          <a:p>
            <a:pPr marL="342900" indent="-342900">
              <a:buFont typeface="Arial" panose="020B0604020202020204" pitchFamily="34" charset="0"/>
              <a:buChar char="•"/>
            </a:pPr>
            <a:r>
              <a:rPr lang="nl-NL" dirty="0">
                <a:latin typeface="Source Sans Pro" panose="020B0503030403020204" pitchFamily="34" charset="0"/>
              </a:rPr>
              <a:t>Doorontwikkeling van de zelfscan op basis van </a:t>
            </a:r>
            <a:r>
              <a:rPr lang="nl-NL" dirty="0" err="1">
                <a:latin typeface="Source Sans Pro" panose="020B0503030403020204" pitchFamily="34" charset="0"/>
              </a:rPr>
              <a:t>DigComp</a:t>
            </a:r>
            <a:r>
              <a:rPr lang="nl-NL" dirty="0">
                <a:latin typeface="Source Sans Pro" panose="020B0503030403020204" pitchFamily="34" charset="0"/>
              </a:rPr>
              <a:t> voor het MBO en HBO </a:t>
            </a:r>
          </a:p>
          <a:p>
            <a:pPr marL="342900" indent="-342900">
              <a:buFont typeface="Arial" panose="020B0604020202020204" pitchFamily="34" charset="0"/>
              <a:buChar char="•"/>
            </a:pPr>
            <a:r>
              <a:rPr lang="nl-NL" dirty="0">
                <a:latin typeface="Source Sans Pro" panose="020B0503030403020204" pitchFamily="34" charset="0"/>
              </a:rPr>
              <a:t>Ontwikkelingen naar </a:t>
            </a:r>
            <a:r>
              <a:rPr lang="nl-NL" dirty="0" err="1">
                <a:latin typeface="Source Sans Pro" panose="020B0503030403020204" pitchFamily="34" charset="0"/>
              </a:rPr>
              <a:t>aanbodsdoelen</a:t>
            </a:r>
            <a:r>
              <a:rPr lang="nl-NL" dirty="0">
                <a:latin typeface="Source Sans Pro" panose="020B0503030403020204" pitchFamily="34" charset="0"/>
              </a:rPr>
              <a:t> van het SLO (Vincent Verhoeven zit in de ontwikkelgroep namens DOS)</a:t>
            </a:r>
          </a:p>
          <a:p>
            <a:pPr marL="342900" indent="-342900">
              <a:buFont typeface="Arial" panose="020B0604020202020204" pitchFamily="34" charset="0"/>
              <a:buChar char="•"/>
            </a:pPr>
            <a:r>
              <a:rPr lang="nl-NL" dirty="0">
                <a:latin typeface="Source Sans Pro" panose="020B0503030403020204" pitchFamily="34" charset="0"/>
              </a:rPr>
              <a:t>Ontwikkeling van competentieprofiel van ondersteuners in het kader van het project GPA</a:t>
            </a:r>
          </a:p>
          <a:p>
            <a:pPr marL="342900" indent="-342900">
              <a:buFont typeface="Arial" panose="020B0604020202020204" pitchFamily="34" charset="0"/>
              <a:buChar char="•"/>
            </a:pPr>
            <a:r>
              <a:rPr lang="nl-NL" dirty="0">
                <a:latin typeface="Source Sans Pro" panose="020B0503030403020204" pitchFamily="34" charset="0"/>
              </a:rPr>
              <a:t>Ontwikkeling van competentieprofiel voor leidinggevenden in het MBO (ook GPA)</a:t>
            </a:r>
          </a:p>
        </p:txBody>
      </p:sp>
    </p:spTree>
    <p:extLst>
      <p:ext uri="{BB962C8B-B14F-4D97-AF65-F5344CB8AC3E}">
        <p14:creationId xmlns:p14="http://schemas.microsoft.com/office/powerpoint/2010/main" val="1095471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B11E2E-AA1B-14EA-5B5E-57EDA9A74D36}"/>
              </a:ext>
            </a:extLst>
          </p:cNvPr>
          <p:cNvSpPr>
            <a:spLocks noGrp="1"/>
          </p:cNvSpPr>
          <p:nvPr>
            <p:ph type="title"/>
          </p:nvPr>
        </p:nvSpPr>
        <p:spPr>
          <a:xfrm>
            <a:off x="457200" y="23102"/>
            <a:ext cx="8229600" cy="857250"/>
          </a:xfrm>
        </p:spPr>
        <p:txBody>
          <a:bodyPr/>
          <a:lstStyle/>
          <a:p>
            <a:r>
              <a:rPr lang="nl-NL" dirty="0">
                <a:latin typeface="Overpass ExtraBold" pitchFamily="2" charset="0"/>
              </a:rPr>
              <a:t>Competentieprofielen - Links </a:t>
            </a:r>
          </a:p>
        </p:txBody>
      </p:sp>
      <p:sp>
        <p:nvSpPr>
          <p:cNvPr id="6" name="Tijdelijke aanduiding voor inhoud 5">
            <a:extLst>
              <a:ext uri="{FF2B5EF4-FFF2-40B4-BE49-F238E27FC236}">
                <a16:creationId xmlns:a16="http://schemas.microsoft.com/office/drawing/2014/main" id="{4A330896-0205-2DE4-9BFA-E94AFF45198B}"/>
              </a:ext>
            </a:extLst>
          </p:cNvPr>
          <p:cNvSpPr>
            <a:spLocks noGrp="1"/>
          </p:cNvSpPr>
          <p:nvPr>
            <p:ph idx="1"/>
          </p:nvPr>
        </p:nvSpPr>
        <p:spPr>
          <a:xfrm>
            <a:off x="264160" y="747424"/>
            <a:ext cx="8341360" cy="4190098"/>
          </a:xfrm>
        </p:spPr>
        <p:txBody>
          <a:bodyPr vert="horz" lIns="91440" tIns="45720" rIns="91440" bIns="45720" numCol="1" rtlCol="0" anchor="t">
            <a:noAutofit/>
          </a:bodyPr>
          <a:lstStyle/>
          <a:p>
            <a:pPr marL="171450" indent="-171450">
              <a:buBlip>
                <a:blip r:embed="rId3">
                  <a:extLst>
                    <a:ext uri="{96DAC541-7B7A-43D3-8B79-37D633B846F1}">
                      <asvg:svgBlip xmlns:asvg="http://schemas.microsoft.com/office/drawing/2016/SVG/main" r:embed="rId4"/>
                    </a:ext>
                  </a:extLst>
                </a:blip>
              </a:buBlip>
            </a:pPr>
            <a:r>
              <a:rPr lang="nl-NL" sz="1200" dirty="0">
                <a:latin typeface="Source Sans Pro" panose="020B0503030403020204" pitchFamily="34" charset="0"/>
                <a:hlinkClick r:id="rId5"/>
              </a:rPr>
              <a:t>Raamwerk docentcompetenties onderwijs met ict in het hoger onderwijs</a:t>
            </a:r>
            <a:endParaRPr lang="nl-NL" sz="1200" dirty="0">
              <a:latin typeface="Source Sans Pro" panose="020B0503030403020204" pitchFamily="34" charset="0"/>
              <a:cs typeface="Calibri"/>
            </a:endParaRPr>
          </a:p>
          <a:p>
            <a:pPr marL="171450" indent="-171450">
              <a:buBlip>
                <a:blip r:embed="rId3">
                  <a:extLst>
                    <a:ext uri="{96DAC541-7B7A-43D3-8B79-37D633B846F1}">
                      <asvg:svgBlip xmlns:asvg="http://schemas.microsoft.com/office/drawing/2016/SVG/main" r:embed="rId4"/>
                    </a:ext>
                  </a:extLst>
                </a:blip>
              </a:buBlip>
            </a:pPr>
            <a:r>
              <a:rPr lang="en-US" sz="1200" dirty="0">
                <a:latin typeface="Source Sans Pro" panose="020B0503030403020204" pitchFamily="34" charset="0"/>
                <a:hlinkClick r:id="rId6"/>
              </a:rPr>
              <a:t>SLO </a:t>
            </a:r>
            <a:r>
              <a:rPr lang="en-US" sz="1200" dirty="0" err="1">
                <a:latin typeface="Source Sans Pro" panose="020B0503030403020204" pitchFamily="34" charset="0"/>
                <a:hlinkClick r:id="rId6"/>
              </a:rPr>
              <a:t>kerndoelen</a:t>
            </a:r>
            <a:r>
              <a:rPr lang="en-US" sz="1200" dirty="0">
                <a:latin typeface="Source Sans Pro" panose="020B0503030403020204" pitchFamily="34" charset="0"/>
                <a:hlinkClick r:id="rId6"/>
              </a:rPr>
              <a:t> </a:t>
            </a:r>
            <a:r>
              <a:rPr lang="en-US" sz="1200" dirty="0" err="1">
                <a:latin typeface="Source Sans Pro" panose="020B0503030403020204" pitchFamily="34" charset="0"/>
                <a:hlinkClick r:id="rId6"/>
              </a:rPr>
              <a:t>digitale</a:t>
            </a:r>
            <a:r>
              <a:rPr lang="en-US" sz="1200" dirty="0">
                <a:latin typeface="Source Sans Pro" panose="020B0503030403020204" pitchFamily="34" charset="0"/>
                <a:hlinkClick r:id="rId6"/>
              </a:rPr>
              <a:t> </a:t>
            </a:r>
            <a:r>
              <a:rPr lang="en-US" sz="1200" dirty="0" err="1">
                <a:latin typeface="Source Sans Pro" panose="020B0503030403020204" pitchFamily="34" charset="0"/>
                <a:hlinkClick r:id="rId6"/>
              </a:rPr>
              <a:t>geletterdheid</a:t>
            </a:r>
            <a:endParaRPr lang="en-US" sz="1200" dirty="0">
              <a:latin typeface="Source Sans Pro" panose="020B0503030403020204" pitchFamily="34" charset="0"/>
            </a:endParaRPr>
          </a:p>
          <a:p>
            <a:pPr marL="171450" lvl="1" indent="-171450">
              <a:buBlip>
                <a:blip r:embed="rId3">
                  <a:extLst>
                    <a:ext uri="{96DAC541-7B7A-43D3-8B79-37D633B846F1}">
                      <asvg:svgBlip xmlns:asvg="http://schemas.microsoft.com/office/drawing/2016/SVG/main" r:embed="rId4"/>
                    </a:ext>
                  </a:extLst>
                </a:blip>
              </a:buBlip>
            </a:pPr>
            <a:r>
              <a:rPr lang="en-US" sz="1200" dirty="0">
                <a:latin typeface="Source Sans Pro" panose="020B0503030403020204" pitchFamily="34" charset="0"/>
                <a:hlinkClick r:id="rId7"/>
              </a:rPr>
              <a:t>L</a:t>
            </a:r>
            <a:r>
              <a:rPr lang="nl-NL" sz="1200" dirty="0" err="1">
                <a:latin typeface="Source Sans Pro" panose="020B0503030403020204" pitchFamily="34" charset="0"/>
                <a:hlinkClick r:id="rId7"/>
              </a:rPr>
              <a:t>eidinggeven</a:t>
            </a:r>
            <a:r>
              <a:rPr lang="nl-NL" sz="1200" dirty="0">
                <a:latin typeface="Source Sans Pro" panose="020B0503030403020204" pitchFamily="34" charset="0"/>
                <a:hlinkClick r:id="rId7"/>
              </a:rPr>
              <a:t> aan onderwijsinnovatie met ict: Sturen op Beweging</a:t>
            </a:r>
            <a:endParaRPr lang="nl-NL" sz="1200" dirty="0">
              <a:latin typeface="Source Sans Pro" panose="020B0503030403020204" pitchFamily="34" charset="0"/>
            </a:endParaRPr>
          </a:p>
          <a:p>
            <a:pPr marL="171450" lvl="1" indent="-171450">
              <a:buBlip>
                <a:blip r:embed="rId3">
                  <a:extLst>
                    <a:ext uri="{96DAC541-7B7A-43D3-8B79-37D633B846F1}">
                      <asvg:svgBlip xmlns:asvg="http://schemas.microsoft.com/office/drawing/2016/SVG/main" r:embed="rId4"/>
                    </a:ext>
                  </a:extLst>
                </a:blip>
              </a:buBlip>
            </a:pPr>
            <a:r>
              <a:rPr lang="nl-NL" sz="1200" dirty="0">
                <a:latin typeface="Source Sans Pro" panose="020B0503030403020204" pitchFamily="34" charset="0"/>
                <a:hlinkClick r:id="rId8"/>
              </a:rPr>
              <a:t>Competenties leidinggeven aan onderwijsinnovatie met ict (2019)</a:t>
            </a:r>
            <a:endParaRPr lang="en-US" sz="1200" dirty="0">
              <a:latin typeface="Source Sans Pro" panose="020B0503030403020204" pitchFamily="34" charset="0"/>
            </a:endParaRPr>
          </a:p>
          <a:p>
            <a:pPr marL="171450" lvl="1" indent="-171450">
              <a:buBlip>
                <a:blip r:embed="rId3">
                  <a:extLst>
                    <a:ext uri="{96DAC541-7B7A-43D3-8B79-37D633B846F1}">
                      <asvg:svgBlip xmlns:asvg="http://schemas.microsoft.com/office/drawing/2016/SVG/main" r:embed="rId4"/>
                    </a:ext>
                  </a:extLst>
                </a:blip>
              </a:buBlip>
            </a:pPr>
            <a:r>
              <a:rPr lang="en-US" sz="1200" dirty="0" err="1">
                <a:latin typeface="Source Sans Pro" panose="020B0503030403020204" pitchFamily="34" charset="0"/>
              </a:rPr>
              <a:t>Vernieuwd</a:t>
            </a:r>
            <a:r>
              <a:rPr lang="en-US" sz="1200" dirty="0">
                <a:latin typeface="Source Sans Pro" panose="020B0503030403020204" pitchFamily="34" charset="0"/>
              </a:rPr>
              <a:t> </a:t>
            </a:r>
            <a:r>
              <a:rPr lang="en-US" sz="1200" dirty="0" err="1">
                <a:latin typeface="Source Sans Pro" panose="020B0503030403020204" pitchFamily="34" charset="0"/>
              </a:rPr>
              <a:t>raamwerk</a:t>
            </a:r>
            <a:r>
              <a:rPr lang="en-US" sz="1200" dirty="0">
                <a:latin typeface="Source Sans Pro" panose="020B0503030403020204" pitchFamily="34" charset="0"/>
              </a:rPr>
              <a:t> </a:t>
            </a:r>
            <a:r>
              <a:rPr lang="en-US" sz="1200" dirty="0" err="1">
                <a:latin typeface="Source Sans Pro" panose="020B0503030403020204" pitchFamily="34" charset="0"/>
              </a:rPr>
              <a:t>leidinggeven</a:t>
            </a:r>
            <a:r>
              <a:rPr lang="en-US" sz="1200" dirty="0">
                <a:latin typeface="Source Sans Pro" panose="020B0503030403020204" pitchFamily="34" charset="0"/>
              </a:rPr>
              <a:t> aan </a:t>
            </a:r>
            <a:r>
              <a:rPr lang="en-US" sz="1200" dirty="0" err="1">
                <a:latin typeface="Source Sans Pro" panose="020B0503030403020204" pitchFamily="34" charset="0"/>
              </a:rPr>
              <a:t>onderwijsinnovatie</a:t>
            </a:r>
            <a:r>
              <a:rPr lang="en-US" sz="1200" dirty="0">
                <a:latin typeface="Source Sans Pro" panose="020B0503030403020204" pitchFamily="34" charset="0"/>
              </a:rPr>
              <a:t> met ict - </a:t>
            </a:r>
            <a:r>
              <a:rPr lang="en-US" sz="1200" dirty="0" err="1">
                <a:latin typeface="Source Sans Pro" panose="020B0503030403020204" pitchFamily="34" charset="0"/>
              </a:rPr>
              <a:t>nog</a:t>
            </a:r>
            <a:r>
              <a:rPr lang="en-US" sz="1200" dirty="0">
                <a:latin typeface="Source Sans Pro" panose="020B0503030403020204" pitchFamily="34" charset="0"/>
              </a:rPr>
              <a:t> in </a:t>
            </a:r>
            <a:r>
              <a:rPr lang="en-US" sz="1200" dirty="0" err="1">
                <a:latin typeface="Source Sans Pro" panose="020B0503030403020204" pitchFamily="34" charset="0"/>
              </a:rPr>
              <a:t>ontwikkeling</a:t>
            </a:r>
            <a:r>
              <a:rPr lang="en-US" sz="1200" dirty="0">
                <a:latin typeface="Source Sans Pro" panose="020B0503030403020204" pitchFamily="34" charset="0"/>
              </a:rPr>
              <a:t> – via </a:t>
            </a:r>
            <a:r>
              <a:rPr lang="en-US" sz="1200" dirty="0">
                <a:latin typeface="Source Sans Pro" panose="020B0503030403020204" pitchFamily="34" charset="0"/>
                <a:hlinkClick r:id="rId9"/>
              </a:rPr>
              <a:t>Manon van Zanten</a:t>
            </a:r>
            <a:endParaRPr lang="nl-NL" sz="1200" dirty="0">
              <a:latin typeface="Source Sans Pro" panose="020B0503030403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1200" dirty="0">
                <a:latin typeface="Source Sans Pro" panose="020B0503030403020204" pitchFamily="34" charset="0"/>
                <a:hlinkClick r:id="rId10"/>
              </a:rPr>
              <a:t>ISTE standards (for Students; for Educators; for Education Leaders; for Coaches)</a:t>
            </a:r>
            <a:endParaRPr lang="en-US" sz="1200" dirty="0">
              <a:latin typeface="Source Sans Pro" panose="020B0503030403020204" pitchFamily="34" charset="0"/>
              <a:ea typeface="Calibri"/>
              <a:cs typeface="Calibri"/>
            </a:endParaRPr>
          </a:p>
          <a:p>
            <a:pPr marL="171450" indent="-171450">
              <a:buBlip>
                <a:blip r:embed="rId3">
                  <a:extLst>
                    <a:ext uri="{96DAC541-7B7A-43D3-8B79-37D633B846F1}">
                      <asvg:svgBlip xmlns:asvg="http://schemas.microsoft.com/office/drawing/2016/SVG/main" r:embed="rId4"/>
                    </a:ext>
                  </a:extLst>
                </a:blip>
              </a:buBlip>
            </a:pPr>
            <a:r>
              <a:rPr lang="en-US" sz="1200" dirty="0" err="1">
                <a:latin typeface="Source Sans Pro" panose="020B0503030403020204" pitchFamily="34" charset="0"/>
                <a:hlinkClick r:id="rId11"/>
              </a:rPr>
              <a:t>DigComp</a:t>
            </a:r>
            <a:r>
              <a:rPr lang="en-US" sz="1200" dirty="0">
                <a:latin typeface="Source Sans Pro" panose="020B0503030403020204" pitchFamily="34" charset="0"/>
                <a:hlinkClick r:id="rId11"/>
              </a:rPr>
              <a:t> 2.2, The Digital Competence framework for citizens </a:t>
            </a:r>
            <a:endParaRPr lang="en-US" sz="1200" dirty="0">
              <a:latin typeface="Source Sans Pro" panose="020B0503030403020204" pitchFamily="34" charset="0"/>
            </a:endParaRPr>
          </a:p>
          <a:p>
            <a:pPr marL="914400" lvl="1" indent="-171450">
              <a:buBlip>
                <a:blip r:embed="rId3">
                  <a:extLst>
                    <a:ext uri="{96DAC541-7B7A-43D3-8B79-37D633B846F1}">
                      <asvg:svgBlip xmlns:asvg="http://schemas.microsoft.com/office/drawing/2016/SVG/main" r:embed="rId4"/>
                    </a:ext>
                  </a:extLst>
                </a:blip>
              </a:buBlip>
            </a:pPr>
            <a:r>
              <a:rPr lang="en-US" sz="1200" dirty="0" err="1">
                <a:latin typeface="Source Sans Pro" panose="020B0503030403020204" pitchFamily="34" charset="0"/>
                <a:hlinkClick r:id="rId12"/>
              </a:rPr>
              <a:t>Nederlandse</a:t>
            </a:r>
            <a:r>
              <a:rPr lang="en-US" sz="1200" dirty="0">
                <a:latin typeface="Source Sans Pro" panose="020B0503030403020204" pitchFamily="34" charset="0"/>
                <a:hlinkClick r:id="rId12"/>
              </a:rPr>
              <a:t> </a:t>
            </a:r>
            <a:r>
              <a:rPr lang="en-US" sz="1200" dirty="0" err="1">
                <a:latin typeface="Source Sans Pro" panose="020B0503030403020204" pitchFamily="34" charset="0"/>
                <a:hlinkClick r:id="rId12"/>
              </a:rPr>
              <a:t>vertaling</a:t>
            </a:r>
            <a:r>
              <a:rPr lang="en-US" sz="1200" dirty="0">
                <a:latin typeface="Source Sans Pro" panose="020B0503030403020204" pitchFamily="34" charset="0"/>
                <a:hlinkClick r:id="rId12"/>
              </a:rPr>
              <a:t> DigComp2.2</a:t>
            </a:r>
            <a:endParaRPr lang="nl-NL" sz="1200" dirty="0">
              <a:latin typeface="Source Sans Pro" panose="020B0503030403020204" pitchFamily="34" charset="0"/>
            </a:endParaRPr>
          </a:p>
          <a:p>
            <a:pPr marL="171450" indent="-171450">
              <a:buBlip>
                <a:blip r:embed="rId3">
                  <a:extLst>
                    <a:ext uri="{96DAC541-7B7A-43D3-8B79-37D633B846F1}">
                      <asvg:svgBlip xmlns:asvg="http://schemas.microsoft.com/office/drawing/2016/SVG/main" r:embed="rId4"/>
                    </a:ext>
                  </a:extLst>
                </a:blip>
              </a:buBlip>
            </a:pPr>
            <a:r>
              <a:rPr lang="nl-NL" sz="1200" dirty="0">
                <a:latin typeface="Source Sans Pro" panose="020B0503030403020204" pitchFamily="34" charset="0"/>
                <a:hlinkClick r:id="rId13"/>
              </a:rPr>
              <a:t>HAN-Studentprofiel </a:t>
            </a:r>
            <a:r>
              <a:rPr lang="nl-NL" sz="1200" dirty="0" err="1">
                <a:latin typeface="Source Sans Pro" panose="020B0503030403020204" pitchFamily="34" charset="0"/>
                <a:hlinkClick r:id="rId13"/>
              </a:rPr>
              <a:t>Digi</a:t>
            </a:r>
            <a:r>
              <a:rPr lang="nl-NL" sz="1200" dirty="0">
                <a:latin typeface="Source Sans Pro" panose="020B0503030403020204" pitchFamily="34" charset="0"/>
                <a:hlinkClick r:id="rId13"/>
              </a:rPr>
              <a:t>-en Datavaardigheid</a:t>
            </a:r>
            <a:endParaRPr lang="nl-NL" sz="1200" dirty="0">
              <a:latin typeface="Source Sans Pro" panose="020B0503030403020204" pitchFamily="34" charset="0"/>
            </a:endParaRPr>
          </a:p>
          <a:p>
            <a:pPr marL="914400" lvl="1" indent="-171450">
              <a:buBlip>
                <a:blip r:embed="rId3">
                  <a:extLst>
                    <a:ext uri="{96DAC541-7B7A-43D3-8B79-37D633B846F1}">
                      <asvg:svgBlip xmlns:asvg="http://schemas.microsoft.com/office/drawing/2016/SVG/main" r:embed="rId4"/>
                    </a:ext>
                  </a:extLst>
                </a:blip>
              </a:buBlip>
            </a:pPr>
            <a:r>
              <a:rPr lang="nl-NL" sz="1200" dirty="0">
                <a:latin typeface="Source Sans Pro" panose="020B0503030403020204" pitchFamily="34" charset="0"/>
                <a:ea typeface="Calibri"/>
                <a:cs typeface="Calibri"/>
                <a:hlinkClick r:id="rId14"/>
              </a:rPr>
              <a:t>Toelichting HAN-Studentprofiel </a:t>
            </a:r>
            <a:r>
              <a:rPr lang="nl-NL" sz="1200" dirty="0" err="1">
                <a:latin typeface="Source Sans Pro" panose="020B0503030403020204" pitchFamily="34" charset="0"/>
                <a:ea typeface="Calibri"/>
                <a:cs typeface="Calibri"/>
                <a:hlinkClick r:id="rId14"/>
              </a:rPr>
              <a:t>Digi</a:t>
            </a:r>
            <a:r>
              <a:rPr lang="nl-NL" sz="1200" dirty="0">
                <a:latin typeface="Source Sans Pro" panose="020B0503030403020204" pitchFamily="34" charset="0"/>
                <a:ea typeface="Calibri"/>
                <a:cs typeface="Calibri"/>
                <a:hlinkClick r:id="rId14"/>
              </a:rPr>
              <a:t>- en Datavaardigheid</a:t>
            </a:r>
            <a:endParaRPr lang="nl-NL" sz="1200" dirty="0">
              <a:latin typeface="Source Sans Pro" panose="020B0503030403020204" pitchFamily="34" charset="0"/>
              <a:ea typeface="Calibri"/>
              <a:cs typeface="Calibri"/>
            </a:endParaRPr>
          </a:p>
          <a:p>
            <a:pPr marL="171450" indent="-171450" rtl="0">
              <a:buBlip>
                <a:blip r:embed="rId3">
                  <a:extLst>
                    <a:ext uri="{96DAC541-7B7A-43D3-8B79-37D633B846F1}">
                      <asvg:svgBlip xmlns:asvg="http://schemas.microsoft.com/office/drawing/2016/SVG/main" r:embed="rId4"/>
                    </a:ext>
                  </a:extLst>
                </a:blip>
              </a:buBlip>
            </a:pPr>
            <a:r>
              <a:rPr lang="en-US" sz="1200" dirty="0" err="1">
                <a:latin typeface="Source Sans Pro" panose="020B0503030403020204" pitchFamily="34" charset="0"/>
                <a:hlinkClick r:id="rId15"/>
              </a:rPr>
              <a:t>DigCompEdu</a:t>
            </a:r>
            <a:endParaRPr lang="en-US" sz="1200" dirty="0">
              <a:latin typeface="Source Sans Pro" panose="020B0503030403020204" pitchFamily="34" charset="0"/>
              <a:ea typeface="Calibri"/>
              <a:cs typeface="Calibri"/>
            </a:endParaRPr>
          </a:p>
          <a:p>
            <a:pPr marL="171450" indent="-171450" rtl="0">
              <a:buBlip>
                <a:blip r:embed="rId3">
                  <a:extLst>
                    <a:ext uri="{96DAC541-7B7A-43D3-8B79-37D633B846F1}">
                      <asvg:svgBlip xmlns:asvg="http://schemas.microsoft.com/office/drawing/2016/SVG/main" r:embed="rId4"/>
                    </a:ext>
                  </a:extLst>
                </a:blip>
              </a:buBlip>
            </a:pPr>
            <a:r>
              <a:rPr lang="en-US" sz="1200" dirty="0" err="1">
                <a:latin typeface="Source Sans Pro" panose="020B0503030403020204" pitchFamily="34" charset="0"/>
                <a:ea typeface="Calibri"/>
                <a:cs typeface="Calibri"/>
                <a:hlinkClick r:id="rId16"/>
              </a:rPr>
              <a:t>Vorige</a:t>
            </a:r>
            <a:r>
              <a:rPr lang="en-US" sz="1200" dirty="0">
                <a:latin typeface="Source Sans Pro" panose="020B0503030403020204" pitchFamily="34" charset="0"/>
                <a:ea typeface="Calibri"/>
                <a:cs typeface="Calibri"/>
                <a:hlinkClick r:id="rId16"/>
              </a:rPr>
              <a:t> </a:t>
            </a:r>
            <a:r>
              <a:rPr lang="en-US" sz="1200" dirty="0" err="1">
                <a:latin typeface="Source Sans Pro" panose="020B0503030403020204" pitchFamily="34" charset="0"/>
                <a:hlinkClick r:id="rId16"/>
              </a:rPr>
              <a:t>Xperium</a:t>
            </a:r>
            <a:r>
              <a:rPr lang="en-US" sz="1200" dirty="0">
                <a:latin typeface="Source Sans Pro" panose="020B0503030403020204" pitchFamily="34" charset="0"/>
                <a:hlinkClick r:id="rId16"/>
              </a:rPr>
              <a:t> competentieset </a:t>
            </a:r>
            <a:r>
              <a:rPr lang="en-US" sz="1200" dirty="0" err="1">
                <a:latin typeface="Source Sans Pro" panose="020B0503030403020204" pitchFamily="34" charset="0"/>
                <a:hlinkClick r:id="rId16"/>
              </a:rPr>
              <a:t>Leren</a:t>
            </a:r>
            <a:r>
              <a:rPr lang="en-US" sz="1200" dirty="0">
                <a:latin typeface="Source Sans Pro" panose="020B0503030403020204" pitchFamily="34" charset="0"/>
                <a:hlinkClick r:id="rId16"/>
              </a:rPr>
              <a:t> </a:t>
            </a:r>
            <a:r>
              <a:rPr lang="en-US" sz="1200" dirty="0" err="1">
                <a:latin typeface="Source Sans Pro" panose="020B0503030403020204" pitchFamily="34" charset="0"/>
                <a:hlinkClick r:id="rId16"/>
              </a:rPr>
              <a:t>en</a:t>
            </a:r>
            <a:r>
              <a:rPr lang="en-US" sz="1200" dirty="0">
                <a:latin typeface="Source Sans Pro" panose="020B0503030403020204" pitchFamily="34" charset="0"/>
                <a:hlinkClick r:id="rId16"/>
              </a:rPr>
              <a:t> </a:t>
            </a:r>
            <a:r>
              <a:rPr lang="en-US" sz="1200" dirty="0" err="1">
                <a:latin typeface="Source Sans Pro" panose="020B0503030403020204" pitchFamily="34" charset="0"/>
                <a:hlinkClick r:id="rId16"/>
              </a:rPr>
              <a:t>lesgeven</a:t>
            </a:r>
            <a:r>
              <a:rPr lang="en-US" sz="1200" dirty="0">
                <a:latin typeface="Source Sans Pro" panose="020B0503030403020204" pitchFamily="34" charset="0"/>
                <a:hlinkClick r:id="rId16"/>
              </a:rPr>
              <a:t> met ict</a:t>
            </a:r>
            <a:endParaRPr lang="en-US" sz="1200" dirty="0">
              <a:latin typeface="Source Sans Pro" panose="020B0503030403020204" pitchFamily="34" charset="0"/>
              <a:ea typeface="Calibri"/>
              <a:cs typeface="Calibri"/>
            </a:endParaRPr>
          </a:p>
          <a:p>
            <a:pPr marL="171450" indent="-171450">
              <a:buBlip>
                <a:blip r:embed="rId3">
                  <a:extLst>
                    <a:ext uri="{96DAC541-7B7A-43D3-8B79-37D633B846F1}">
                      <asvg:svgBlip xmlns:asvg="http://schemas.microsoft.com/office/drawing/2016/SVG/main" r:embed="rId4"/>
                    </a:ext>
                  </a:extLst>
                </a:blip>
              </a:buBlip>
            </a:pPr>
            <a:r>
              <a:rPr lang="en-US" sz="1200" dirty="0">
                <a:latin typeface="Source Sans Pro" panose="020B0503030403020204" pitchFamily="34" charset="0"/>
                <a:hlinkClick r:id="rId17"/>
              </a:rPr>
              <a:t>Digital Teaching Professional Framework </a:t>
            </a:r>
            <a:endParaRPr lang="en-US" sz="1200" dirty="0">
              <a:latin typeface="Source Sans Pro" panose="020B0503030403020204" pitchFamily="34" charset="0"/>
              <a:ea typeface="Calibri"/>
              <a:cs typeface="Calibri"/>
            </a:endParaRPr>
          </a:p>
          <a:p>
            <a:pPr marL="171450" indent="-171450">
              <a:buBlip>
                <a:blip r:embed="rId3">
                  <a:extLst>
                    <a:ext uri="{96DAC541-7B7A-43D3-8B79-37D633B846F1}">
                      <asvg:svgBlip xmlns:asvg="http://schemas.microsoft.com/office/drawing/2016/SVG/main" r:embed="rId4"/>
                    </a:ext>
                  </a:extLst>
                </a:blip>
              </a:buBlip>
            </a:pPr>
            <a:r>
              <a:rPr lang="en-US" sz="1200" dirty="0">
                <a:latin typeface="Source Sans Pro" panose="020B0503030403020204" pitchFamily="34" charset="0"/>
                <a:hlinkClick r:id="rId18"/>
              </a:rPr>
              <a:t>JISC Teacher Profile </a:t>
            </a:r>
            <a:endParaRPr lang="en-US" sz="1200" dirty="0">
              <a:latin typeface="Source Sans Pro" panose="020B0503030403020204" pitchFamily="34" charset="0"/>
              <a:ea typeface="Calibri"/>
              <a:cs typeface="Calibri"/>
            </a:endParaRPr>
          </a:p>
          <a:p>
            <a:pPr marL="171450" indent="-171450">
              <a:buBlip>
                <a:blip r:embed="rId3">
                  <a:extLst>
                    <a:ext uri="{96DAC541-7B7A-43D3-8B79-37D633B846F1}">
                      <asvg:svgBlip xmlns:asvg="http://schemas.microsoft.com/office/drawing/2016/SVG/main" r:embed="rId4"/>
                    </a:ext>
                  </a:extLst>
                </a:blip>
              </a:buBlip>
            </a:pPr>
            <a:r>
              <a:rPr lang="en-US" sz="1200" dirty="0">
                <a:latin typeface="Source Sans Pro" panose="020B0503030403020204" pitchFamily="34" charset="0"/>
                <a:hlinkClick r:id="rId19"/>
              </a:rPr>
              <a:t>UNESCO ICT Competency framework for Teachers</a:t>
            </a:r>
            <a:endParaRPr lang="en-US" sz="1200" dirty="0">
              <a:latin typeface="Source Sans Pro" panose="020B0503030403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1200" dirty="0">
                <a:latin typeface="Source Sans Pro" panose="020B0503030403020204" pitchFamily="34" charset="0"/>
              </a:rPr>
              <a:t>De </a:t>
            </a:r>
            <a:r>
              <a:rPr lang="en-US" sz="1200" dirty="0" err="1">
                <a:latin typeface="Source Sans Pro" panose="020B0503030403020204" pitchFamily="34" charset="0"/>
              </a:rPr>
              <a:t>Onderwijsspecialisten</a:t>
            </a:r>
            <a:r>
              <a:rPr lang="en-US" sz="1200" dirty="0">
                <a:latin typeface="Source Sans Pro" panose="020B0503030403020204" pitchFamily="34" charset="0"/>
              </a:rPr>
              <a:t> - via Mark </a:t>
            </a:r>
            <a:r>
              <a:rPr lang="en-US" sz="1200" dirty="0" err="1">
                <a:latin typeface="Source Sans Pro" panose="020B0503030403020204" pitchFamily="34" charset="0"/>
              </a:rPr>
              <a:t>Dijkgraaf</a:t>
            </a:r>
            <a:endParaRPr lang="en-US" sz="1200" dirty="0">
              <a:latin typeface="Source Sans Pro" panose="020B0503030403020204" pitchFamily="34" charset="0"/>
            </a:endParaRPr>
          </a:p>
          <a:p>
            <a:pPr marL="171450" indent="-171450">
              <a:buBlip>
                <a:blip r:embed="rId3">
                  <a:extLst>
                    <a:ext uri="{96DAC541-7B7A-43D3-8B79-37D633B846F1}">
                      <asvg:svgBlip xmlns:asvg="http://schemas.microsoft.com/office/drawing/2016/SVG/main" r:embed="rId4"/>
                    </a:ext>
                  </a:extLst>
                </a:blip>
              </a:buBlip>
            </a:pPr>
            <a:r>
              <a:rPr lang="nl-NL" sz="1200" dirty="0">
                <a:latin typeface="Source Sans Pro" panose="020B0503030403020204" pitchFamily="34" charset="0"/>
                <a:hlinkClick r:id="rId20"/>
              </a:rPr>
              <a:t>Competentieset spelend leren en ontdekken met digitale middelen en stimuleren van ict-geletterdheid in de kinderopvang</a:t>
            </a:r>
            <a:endParaRPr lang="nl-NL" sz="1200" dirty="0">
              <a:latin typeface="Source Sans Pro" panose="020B0503030403020204" pitchFamily="34" charset="0"/>
            </a:endParaRPr>
          </a:p>
          <a:p>
            <a:pPr marL="171450" indent="-171450">
              <a:buBlip>
                <a:blip r:embed="rId3">
                  <a:extLst>
                    <a:ext uri="{96DAC541-7B7A-43D3-8B79-37D633B846F1}">
                      <asvg:svgBlip xmlns:asvg="http://schemas.microsoft.com/office/drawing/2016/SVG/main" r:embed="rId4"/>
                    </a:ext>
                  </a:extLst>
                </a:blip>
              </a:buBlip>
            </a:pPr>
            <a:r>
              <a:rPr lang="nl-NL" sz="1200" dirty="0">
                <a:latin typeface="Source Sans Pro" panose="020B0503030403020204" pitchFamily="34" charset="0"/>
                <a:hlinkClick r:id="rId21"/>
              </a:rPr>
              <a:t>Teacher </a:t>
            </a:r>
            <a:r>
              <a:rPr lang="nl-NL" sz="1200" dirty="0" err="1">
                <a:latin typeface="Source Sans Pro" panose="020B0503030403020204" pitchFamily="34" charset="0"/>
                <a:hlinkClick r:id="rId21"/>
              </a:rPr>
              <a:t>Educator</a:t>
            </a:r>
            <a:r>
              <a:rPr lang="nl-NL" sz="1200" dirty="0">
                <a:latin typeface="Source Sans Pro" panose="020B0503030403020204" pitchFamily="34" charset="0"/>
                <a:hlinkClick r:id="rId21"/>
              </a:rPr>
              <a:t> Technology </a:t>
            </a:r>
            <a:r>
              <a:rPr lang="nl-NL" sz="1200" dirty="0" err="1">
                <a:latin typeface="Source Sans Pro" panose="020B0503030403020204" pitchFamily="34" charset="0"/>
                <a:hlinkClick r:id="rId21"/>
              </a:rPr>
              <a:t>Competencies</a:t>
            </a:r>
            <a:endParaRPr lang="en-US" sz="1200" dirty="0">
              <a:latin typeface="Source Sans Pro" panose="020B0503030403020204" pitchFamily="34" charset="0"/>
            </a:endParaRPr>
          </a:p>
        </p:txBody>
      </p:sp>
    </p:spTree>
    <p:extLst>
      <p:ext uri="{BB962C8B-B14F-4D97-AF65-F5344CB8AC3E}">
        <p14:creationId xmlns:p14="http://schemas.microsoft.com/office/powerpoint/2010/main" val="379674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2737092"/>
            <a:ext cx="8001000" cy="1015813"/>
          </a:xfrm>
        </p:spPr>
        <p:txBody>
          <a:bodyPr>
            <a:noAutofit/>
          </a:bodyPr>
          <a:lstStyle/>
          <a:p>
            <a:r>
              <a:rPr lang="nl-NL" sz="3600" dirty="0">
                <a:latin typeface="Overpass ExtraBold" pitchFamily="2" charset="0"/>
              </a:rPr>
              <a:t>Competentieprofielen leren</a:t>
            </a:r>
            <a:br>
              <a:rPr lang="nl-NL" sz="3600" dirty="0">
                <a:latin typeface="Overpass ExtraBold" pitchFamily="2" charset="0"/>
              </a:rPr>
            </a:br>
            <a:r>
              <a:rPr lang="nl-NL" sz="3600" dirty="0">
                <a:latin typeface="Overpass ExtraBold" pitchFamily="2" charset="0"/>
              </a:rPr>
              <a:t>(en lesgeven) met ict</a:t>
            </a:r>
          </a:p>
        </p:txBody>
      </p:sp>
      <p:sp>
        <p:nvSpPr>
          <p:cNvPr id="3" name="Subtitel 2"/>
          <p:cNvSpPr>
            <a:spLocks noGrp="1"/>
          </p:cNvSpPr>
          <p:nvPr>
            <p:ph type="subTitle" idx="1"/>
          </p:nvPr>
        </p:nvSpPr>
        <p:spPr>
          <a:xfrm>
            <a:off x="457200" y="3771158"/>
            <a:ext cx="8001000" cy="864759"/>
          </a:xfrm>
        </p:spPr>
        <p:txBody>
          <a:bodyPr>
            <a:normAutofit/>
          </a:bodyPr>
          <a:lstStyle/>
          <a:p>
            <a:r>
              <a:rPr lang="nl-NL" sz="2000" dirty="0">
                <a:latin typeface="Overpass ExtraBold" pitchFamily="2" charset="0"/>
              </a:rPr>
              <a:t>Overzicht van verschillende competentieprofielen ten behoeve van po-</a:t>
            </a:r>
            <a:r>
              <a:rPr lang="nl-NL" sz="2000" dirty="0" err="1">
                <a:latin typeface="Overpass ExtraBold" pitchFamily="2" charset="0"/>
              </a:rPr>
              <a:t>iXperiumnetwerk</a:t>
            </a:r>
            <a:r>
              <a:rPr lang="nl-NL" sz="2000" dirty="0">
                <a:latin typeface="Overpass ExtraBold" pitchFamily="2" charset="0"/>
              </a:rPr>
              <a:t> Arnhem</a:t>
            </a:r>
          </a:p>
        </p:txBody>
      </p:sp>
      <p:sp>
        <p:nvSpPr>
          <p:cNvPr id="4" name="Tekstvak 3">
            <a:extLst>
              <a:ext uri="{FF2B5EF4-FFF2-40B4-BE49-F238E27FC236}">
                <a16:creationId xmlns:a16="http://schemas.microsoft.com/office/drawing/2014/main" id="{81062979-06DE-BD01-2636-37F62FEE5779}"/>
              </a:ext>
            </a:extLst>
          </p:cNvPr>
          <p:cNvSpPr txBox="1"/>
          <p:nvPr/>
        </p:nvSpPr>
        <p:spPr>
          <a:xfrm>
            <a:off x="2827976" y="4805224"/>
            <a:ext cx="6468437" cy="338554"/>
          </a:xfrm>
          <a:prstGeom prst="rect">
            <a:avLst/>
          </a:prstGeom>
          <a:noFill/>
        </p:spPr>
        <p:txBody>
          <a:bodyPr wrap="none" rtlCol="0">
            <a:spAutoFit/>
          </a:bodyPr>
          <a:lstStyle/>
          <a:p>
            <a:r>
              <a:rPr lang="nl-NL" sz="1600" dirty="0">
                <a:latin typeface="Source Sans Pro" panose="020B0503030403020204" pitchFamily="34" charset="0"/>
              </a:rPr>
              <a:t>iXperium Arnhem: Themagroep organiseren van leren en lesgeven met ict</a:t>
            </a:r>
          </a:p>
        </p:txBody>
      </p:sp>
      <p:pic>
        <p:nvPicPr>
          <p:cNvPr id="5" name="Picture 2">
            <a:extLst>
              <a:ext uri="{FF2B5EF4-FFF2-40B4-BE49-F238E27FC236}">
                <a16:creationId xmlns:a16="http://schemas.microsoft.com/office/drawing/2014/main" id="{98CDC7B0-D0BA-C117-8114-7FE19ADB69DA}"/>
              </a:ext>
            </a:extLst>
          </p:cNvPr>
          <p:cNvPicPr>
            <a:picLocks noChangeAspect="1" noChangeArrowheads="1"/>
          </p:cNvPicPr>
          <p:nvPr/>
        </p:nvPicPr>
        <p:blipFill rotWithShape="1">
          <a:blip r:embed="rId3">
            <a:duotone>
              <a:prstClr val="black"/>
              <a:srgbClr val="FFFFFF">
                <a:tint val="45000"/>
                <a:satMod val="40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60701"/>
          <a:stretch/>
        </p:blipFill>
        <p:spPr bwMode="auto">
          <a:xfrm>
            <a:off x="714375" y="0"/>
            <a:ext cx="7715250" cy="205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4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AAC99AB1-D835-D083-2F51-4E007FAD0C65}"/>
              </a:ext>
            </a:extLst>
          </p:cNvPr>
          <p:cNvPicPr>
            <a:picLocks noChangeAspect="1"/>
          </p:cNvPicPr>
          <p:nvPr/>
        </p:nvPicPr>
        <p:blipFill>
          <a:blip r:embed="rId3"/>
          <a:stretch>
            <a:fillRect/>
          </a:stretch>
        </p:blipFill>
        <p:spPr>
          <a:xfrm>
            <a:off x="4110788" y="1063230"/>
            <a:ext cx="4986228" cy="3553270"/>
          </a:xfrm>
          <a:prstGeom prst="rect">
            <a:avLst/>
          </a:prstGeom>
        </p:spPr>
      </p:pic>
      <p:pic>
        <p:nvPicPr>
          <p:cNvPr id="5" name="Afbeelding 4">
            <a:extLst>
              <a:ext uri="{FF2B5EF4-FFF2-40B4-BE49-F238E27FC236}">
                <a16:creationId xmlns:a16="http://schemas.microsoft.com/office/drawing/2014/main" id="{B0C9913B-9A89-0BA5-AF02-1F0ACBB95E09}"/>
              </a:ext>
            </a:extLst>
          </p:cNvPr>
          <p:cNvPicPr>
            <a:picLocks noChangeAspect="1"/>
          </p:cNvPicPr>
          <p:nvPr/>
        </p:nvPicPr>
        <p:blipFill>
          <a:blip r:embed="rId4"/>
          <a:stretch>
            <a:fillRect/>
          </a:stretch>
        </p:blipFill>
        <p:spPr>
          <a:xfrm>
            <a:off x="6881395" y="0"/>
            <a:ext cx="2272156" cy="2111058"/>
          </a:xfrm>
          <a:prstGeom prst="rect">
            <a:avLst/>
          </a:prstGeom>
        </p:spPr>
      </p:pic>
      <p:pic>
        <p:nvPicPr>
          <p:cNvPr id="16" name="Afbeelding 15">
            <a:extLst>
              <a:ext uri="{FF2B5EF4-FFF2-40B4-BE49-F238E27FC236}">
                <a16:creationId xmlns:a16="http://schemas.microsoft.com/office/drawing/2014/main" id="{CC286F4B-6FD7-E340-2F6A-61CDA56D801B}"/>
              </a:ext>
            </a:extLst>
          </p:cNvPr>
          <p:cNvPicPr>
            <a:picLocks noChangeAspect="1"/>
          </p:cNvPicPr>
          <p:nvPr/>
        </p:nvPicPr>
        <p:blipFill>
          <a:blip r:embed="rId5"/>
          <a:stretch>
            <a:fillRect/>
          </a:stretch>
        </p:blipFill>
        <p:spPr>
          <a:xfrm>
            <a:off x="0" y="16882"/>
            <a:ext cx="5036457" cy="3568243"/>
          </a:xfrm>
          <a:prstGeom prst="rect">
            <a:avLst/>
          </a:prstGeom>
        </p:spPr>
      </p:pic>
      <p:pic>
        <p:nvPicPr>
          <p:cNvPr id="10" name="Afbeelding 9">
            <a:extLst>
              <a:ext uri="{FF2B5EF4-FFF2-40B4-BE49-F238E27FC236}">
                <a16:creationId xmlns:a16="http://schemas.microsoft.com/office/drawing/2014/main" id="{AA121A2B-0BF5-F7DC-A74A-A8C02BC519DD}"/>
              </a:ext>
            </a:extLst>
          </p:cNvPr>
          <p:cNvPicPr>
            <a:picLocks noChangeAspect="1"/>
          </p:cNvPicPr>
          <p:nvPr/>
        </p:nvPicPr>
        <p:blipFill>
          <a:blip r:embed="rId6"/>
          <a:stretch>
            <a:fillRect/>
          </a:stretch>
        </p:blipFill>
        <p:spPr>
          <a:xfrm>
            <a:off x="6315728" y="3427491"/>
            <a:ext cx="2677434" cy="1256755"/>
          </a:xfrm>
          <a:prstGeom prst="rect">
            <a:avLst/>
          </a:prstGeom>
        </p:spPr>
      </p:pic>
      <p:sp>
        <p:nvSpPr>
          <p:cNvPr id="2" name="Titel 1">
            <a:extLst>
              <a:ext uri="{FF2B5EF4-FFF2-40B4-BE49-F238E27FC236}">
                <a16:creationId xmlns:a16="http://schemas.microsoft.com/office/drawing/2014/main" id="{BEBA2EA3-C73C-F4D1-59E2-CE72180FFD7B}"/>
              </a:ext>
            </a:extLst>
          </p:cNvPr>
          <p:cNvSpPr>
            <a:spLocks noGrp="1"/>
          </p:cNvSpPr>
          <p:nvPr>
            <p:ph type="title"/>
          </p:nvPr>
        </p:nvSpPr>
        <p:spPr/>
        <p:txBody>
          <a:bodyPr/>
          <a:lstStyle/>
          <a:p>
            <a:endParaRPr lang="nl-NL" dirty="0"/>
          </a:p>
        </p:txBody>
      </p:sp>
      <p:pic>
        <p:nvPicPr>
          <p:cNvPr id="4" name="Afbeelding 3">
            <a:extLst>
              <a:ext uri="{FF2B5EF4-FFF2-40B4-BE49-F238E27FC236}">
                <a16:creationId xmlns:a16="http://schemas.microsoft.com/office/drawing/2014/main" id="{854D5F2B-DF8E-6FED-8D8A-E3B09ADD22FF}"/>
              </a:ext>
            </a:extLst>
          </p:cNvPr>
          <p:cNvPicPr>
            <a:picLocks noChangeAspect="1"/>
          </p:cNvPicPr>
          <p:nvPr/>
        </p:nvPicPr>
        <p:blipFill>
          <a:blip r:embed="rId7"/>
          <a:stretch>
            <a:fillRect/>
          </a:stretch>
        </p:blipFill>
        <p:spPr>
          <a:xfrm>
            <a:off x="8244" y="2341000"/>
            <a:ext cx="3917139" cy="2390545"/>
          </a:xfrm>
          <a:prstGeom prst="rect">
            <a:avLst/>
          </a:prstGeom>
        </p:spPr>
      </p:pic>
      <p:pic>
        <p:nvPicPr>
          <p:cNvPr id="8" name="Afbeelding 7">
            <a:extLst>
              <a:ext uri="{FF2B5EF4-FFF2-40B4-BE49-F238E27FC236}">
                <a16:creationId xmlns:a16="http://schemas.microsoft.com/office/drawing/2014/main" id="{675512FA-C50A-2F64-BD99-70B0D0C51887}"/>
              </a:ext>
            </a:extLst>
          </p:cNvPr>
          <p:cNvPicPr>
            <a:picLocks noChangeAspect="1"/>
          </p:cNvPicPr>
          <p:nvPr/>
        </p:nvPicPr>
        <p:blipFill rotWithShape="1">
          <a:blip r:embed="rId8"/>
          <a:srcRect l="3046" r="3046"/>
          <a:stretch/>
        </p:blipFill>
        <p:spPr>
          <a:xfrm>
            <a:off x="3830976" y="1651956"/>
            <a:ext cx="2229853" cy="2181185"/>
          </a:xfrm>
          <a:prstGeom prst="pentagon">
            <a:avLst/>
          </a:prstGeom>
        </p:spPr>
      </p:pic>
      <p:pic>
        <p:nvPicPr>
          <p:cNvPr id="12" name="Afbeelding 11">
            <a:extLst>
              <a:ext uri="{FF2B5EF4-FFF2-40B4-BE49-F238E27FC236}">
                <a16:creationId xmlns:a16="http://schemas.microsoft.com/office/drawing/2014/main" id="{0057D2D5-CFD9-4968-FA72-3BF232673E14}"/>
              </a:ext>
            </a:extLst>
          </p:cNvPr>
          <p:cNvPicPr>
            <a:picLocks noChangeAspect="1"/>
          </p:cNvPicPr>
          <p:nvPr/>
        </p:nvPicPr>
        <p:blipFill>
          <a:blip r:embed="rId9"/>
          <a:stretch>
            <a:fillRect/>
          </a:stretch>
        </p:blipFill>
        <p:spPr>
          <a:xfrm rot="20595143">
            <a:off x="6806388" y="2347408"/>
            <a:ext cx="1619476" cy="762106"/>
          </a:xfrm>
          <a:prstGeom prst="rect">
            <a:avLst/>
          </a:prstGeom>
        </p:spPr>
      </p:pic>
      <p:pic>
        <p:nvPicPr>
          <p:cNvPr id="20" name="Afbeelding 19" descr="Afbeelding met cirkel, tekst, diagram, schermopname&#10;&#10;Automatisch gegenereerde beschrijving">
            <a:extLst>
              <a:ext uri="{FF2B5EF4-FFF2-40B4-BE49-F238E27FC236}">
                <a16:creationId xmlns:a16="http://schemas.microsoft.com/office/drawing/2014/main" id="{0770739F-1AC5-892E-263E-48FDBCF31533}"/>
              </a:ext>
            </a:extLst>
          </p:cNvPr>
          <p:cNvPicPr>
            <a:picLocks noChangeAspect="1"/>
          </p:cNvPicPr>
          <p:nvPr/>
        </p:nvPicPr>
        <p:blipFill>
          <a:blip r:embed="rId10"/>
          <a:stretch>
            <a:fillRect/>
          </a:stretch>
        </p:blipFill>
        <p:spPr>
          <a:xfrm>
            <a:off x="716038" y="-413435"/>
            <a:ext cx="2857899" cy="2857899"/>
          </a:xfrm>
          <a:prstGeom prst="ellipse">
            <a:avLst/>
          </a:prstGeom>
        </p:spPr>
      </p:pic>
      <p:pic>
        <p:nvPicPr>
          <p:cNvPr id="14" name="Afbeelding 13">
            <a:extLst>
              <a:ext uri="{FF2B5EF4-FFF2-40B4-BE49-F238E27FC236}">
                <a16:creationId xmlns:a16="http://schemas.microsoft.com/office/drawing/2014/main" id="{6C4FAE39-11E4-223E-0583-19C24B2B2E2D}"/>
              </a:ext>
            </a:extLst>
          </p:cNvPr>
          <p:cNvPicPr>
            <a:picLocks noChangeAspect="1"/>
          </p:cNvPicPr>
          <p:nvPr/>
        </p:nvPicPr>
        <p:blipFill>
          <a:blip r:embed="rId11"/>
          <a:stretch>
            <a:fillRect/>
          </a:stretch>
        </p:blipFill>
        <p:spPr>
          <a:xfrm>
            <a:off x="2236267" y="16882"/>
            <a:ext cx="4671465" cy="1104996"/>
          </a:xfrm>
          <a:prstGeom prst="rect">
            <a:avLst/>
          </a:prstGeom>
        </p:spPr>
      </p:pic>
      <p:pic>
        <p:nvPicPr>
          <p:cNvPr id="7" name="Tijdelijke aanduiding voor inhoud 6" descr="Afbeelding met tekst, schermopname, Elektrisch blauw, Graphics&#10;&#10;Automatisch gegenereerde beschrijving">
            <a:extLst>
              <a:ext uri="{FF2B5EF4-FFF2-40B4-BE49-F238E27FC236}">
                <a16:creationId xmlns:a16="http://schemas.microsoft.com/office/drawing/2014/main" id="{4D48F104-3836-7394-7442-A803EB9202E7}"/>
              </a:ext>
            </a:extLst>
          </p:cNvPr>
          <p:cNvPicPr>
            <a:picLocks noGrp="1" noChangeAspect="1"/>
          </p:cNvPicPr>
          <p:nvPr>
            <p:ph idx="1"/>
          </p:nvPr>
        </p:nvPicPr>
        <p:blipFill rotWithShape="1">
          <a:blip r:embed="rId12"/>
          <a:srcRect l="14509" t="14811" r="15114" b="29566"/>
          <a:stretch/>
        </p:blipFill>
        <p:spPr>
          <a:xfrm>
            <a:off x="-1" y="732985"/>
            <a:ext cx="2795466" cy="1887887"/>
          </a:xfrm>
          <a:prstGeom prst="corner">
            <a:avLst>
              <a:gd name="adj1" fmla="val 75371"/>
              <a:gd name="adj2" fmla="val 77677"/>
            </a:avLst>
          </a:prstGeom>
        </p:spPr>
      </p:pic>
      <p:sp>
        <p:nvSpPr>
          <p:cNvPr id="21" name="Tekstvak 20">
            <a:extLst>
              <a:ext uri="{FF2B5EF4-FFF2-40B4-BE49-F238E27FC236}">
                <a16:creationId xmlns:a16="http://schemas.microsoft.com/office/drawing/2014/main" id="{4A475A7B-3337-2438-4CA1-72C0178E12DC}"/>
              </a:ext>
            </a:extLst>
          </p:cNvPr>
          <p:cNvSpPr txBox="1"/>
          <p:nvPr/>
        </p:nvSpPr>
        <p:spPr>
          <a:xfrm>
            <a:off x="1911994" y="3683147"/>
            <a:ext cx="1365410" cy="369332"/>
          </a:xfrm>
          <a:prstGeom prst="rect">
            <a:avLst/>
          </a:prstGeom>
          <a:noFill/>
        </p:spPr>
        <p:txBody>
          <a:bodyPr wrap="square" rtlCol="0">
            <a:spAutoFit/>
          </a:bodyPr>
          <a:lstStyle/>
          <a:p>
            <a:r>
              <a:rPr lang="nl-NL">
                <a:solidFill>
                  <a:srgbClr val="E50056"/>
                </a:solidFill>
                <a:latin typeface="Aharoni" panose="020F0502020204030204" pitchFamily="2" charset="-79"/>
                <a:cs typeface="Aharoni" panose="020F0502020204030204" pitchFamily="2" charset="-79"/>
              </a:rPr>
              <a:t>studenten</a:t>
            </a:r>
          </a:p>
        </p:txBody>
      </p:sp>
      <p:sp>
        <p:nvSpPr>
          <p:cNvPr id="22" name="Tekstvak 21">
            <a:extLst>
              <a:ext uri="{FF2B5EF4-FFF2-40B4-BE49-F238E27FC236}">
                <a16:creationId xmlns:a16="http://schemas.microsoft.com/office/drawing/2014/main" id="{A0197AEC-B9E5-6367-FFCD-A61BB68E333D}"/>
              </a:ext>
            </a:extLst>
          </p:cNvPr>
          <p:cNvSpPr txBox="1"/>
          <p:nvPr/>
        </p:nvSpPr>
        <p:spPr>
          <a:xfrm>
            <a:off x="4339874" y="3351606"/>
            <a:ext cx="1365410" cy="369332"/>
          </a:xfrm>
          <a:prstGeom prst="rect">
            <a:avLst/>
          </a:prstGeom>
          <a:noFill/>
        </p:spPr>
        <p:txBody>
          <a:bodyPr wrap="square" rtlCol="0">
            <a:spAutoFit/>
          </a:bodyPr>
          <a:lstStyle/>
          <a:p>
            <a:r>
              <a:rPr lang="nl-NL">
                <a:solidFill>
                  <a:srgbClr val="27285D"/>
                </a:solidFill>
                <a:latin typeface="Aharoni" panose="020F0502020204030204" pitchFamily="2" charset="-79"/>
                <a:cs typeface="Aharoni" panose="020F0502020204030204" pitchFamily="2" charset="-79"/>
              </a:rPr>
              <a:t>burgers</a:t>
            </a:r>
          </a:p>
        </p:txBody>
      </p:sp>
      <p:sp>
        <p:nvSpPr>
          <p:cNvPr id="23" name="Tekstvak 22">
            <a:extLst>
              <a:ext uri="{FF2B5EF4-FFF2-40B4-BE49-F238E27FC236}">
                <a16:creationId xmlns:a16="http://schemas.microsoft.com/office/drawing/2014/main" id="{E9B9A939-171A-1F34-9BA0-09E3E3BF0BE3}"/>
              </a:ext>
            </a:extLst>
          </p:cNvPr>
          <p:cNvSpPr txBox="1"/>
          <p:nvPr/>
        </p:nvSpPr>
        <p:spPr>
          <a:xfrm>
            <a:off x="6855307" y="105171"/>
            <a:ext cx="3145308" cy="369332"/>
          </a:xfrm>
          <a:prstGeom prst="rect">
            <a:avLst/>
          </a:prstGeom>
          <a:noFill/>
        </p:spPr>
        <p:txBody>
          <a:bodyPr wrap="square" rtlCol="0">
            <a:spAutoFit/>
          </a:bodyPr>
          <a:lstStyle/>
          <a:p>
            <a:r>
              <a:rPr lang="nl-NL" dirty="0">
                <a:solidFill>
                  <a:srgbClr val="27285D"/>
                </a:solidFill>
                <a:latin typeface="Aharoni" panose="020F0502020204030204" pitchFamily="2" charset="-79"/>
                <a:cs typeface="Aharoni" panose="020F0502020204030204" pitchFamily="2" charset="-79"/>
              </a:rPr>
              <a:t>docenten hbo</a:t>
            </a:r>
          </a:p>
        </p:txBody>
      </p:sp>
      <p:sp>
        <p:nvSpPr>
          <p:cNvPr id="24" name="Tekstvak 23">
            <a:extLst>
              <a:ext uri="{FF2B5EF4-FFF2-40B4-BE49-F238E27FC236}">
                <a16:creationId xmlns:a16="http://schemas.microsoft.com/office/drawing/2014/main" id="{E32D7571-E0B1-A7E8-EB15-1160E6EA0DE8}"/>
              </a:ext>
            </a:extLst>
          </p:cNvPr>
          <p:cNvSpPr txBox="1"/>
          <p:nvPr/>
        </p:nvSpPr>
        <p:spPr>
          <a:xfrm>
            <a:off x="215472" y="1252326"/>
            <a:ext cx="1365410" cy="369332"/>
          </a:xfrm>
          <a:prstGeom prst="rect">
            <a:avLst/>
          </a:prstGeom>
          <a:noFill/>
        </p:spPr>
        <p:txBody>
          <a:bodyPr wrap="square" rtlCol="0">
            <a:spAutoFit/>
          </a:bodyPr>
          <a:lstStyle/>
          <a:p>
            <a:r>
              <a:rPr lang="nl-NL">
                <a:solidFill>
                  <a:srgbClr val="0FBED8"/>
                </a:solidFill>
                <a:latin typeface="Aharoni" panose="020F0502020204030204" pitchFamily="2" charset="-79"/>
                <a:cs typeface="Aharoni" panose="020F0502020204030204" pitchFamily="2" charset="-79"/>
              </a:rPr>
              <a:t>leerlingen</a:t>
            </a:r>
          </a:p>
        </p:txBody>
      </p:sp>
      <p:sp>
        <p:nvSpPr>
          <p:cNvPr id="25" name="Tekstvak 24">
            <a:extLst>
              <a:ext uri="{FF2B5EF4-FFF2-40B4-BE49-F238E27FC236}">
                <a16:creationId xmlns:a16="http://schemas.microsoft.com/office/drawing/2014/main" id="{1F8786EB-7CFD-26EC-6339-943C368CB4CB}"/>
              </a:ext>
            </a:extLst>
          </p:cNvPr>
          <p:cNvSpPr txBox="1"/>
          <p:nvPr/>
        </p:nvSpPr>
        <p:spPr>
          <a:xfrm>
            <a:off x="3477501" y="1850746"/>
            <a:ext cx="2850322" cy="369332"/>
          </a:xfrm>
          <a:prstGeom prst="rect">
            <a:avLst/>
          </a:prstGeom>
          <a:noFill/>
        </p:spPr>
        <p:txBody>
          <a:bodyPr wrap="square" rtlCol="0">
            <a:spAutoFit/>
          </a:bodyPr>
          <a:lstStyle/>
          <a:p>
            <a:r>
              <a:rPr lang="nl-NL">
                <a:solidFill>
                  <a:srgbClr val="0FBED8"/>
                </a:solidFill>
                <a:latin typeface="Aharoni" panose="020F0502020204030204" pitchFamily="2" charset="-79"/>
                <a:cs typeface="Aharoni" panose="020F0502020204030204" pitchFamily="2" charset="-79"/>
              </a:rPr>
              <a:t>leraren in het PO</a:t>
            </a:r>
          </a:p>
        </p:txBody>
      </p:sp>
      <p:sp>
        <p:nvSpPr>
          <p:cNvPr id="26" name="Tekstvak 25">
            <a:extLst>
              <a:ext uri="{FF2B5EF4-FFF2-40B4-BE49-F238E27FC236}">
                <a16:creationId xmlns:a16="http://schemas.microsoft.com/office/drawing/2014/main" id="{073E02C4-73DF-50D5-B637-1E161DD1C824}"/>
              </a:ext>
            </a:extLst>
          </p:cNvPr>
          <p:cNvSpPr txBox="1"/>
          <p:nvPr/>
        </p:nvSpPr>
        <p:spPr>
          <a:xfrm>
            <a:off x="2236267" y="2819001"/>
            <a:ext cx="2422398" cy="369332"/>
          </a:xfrm>
          <a:prstGeom prst="rect">
            <a:avLst/>
          </a:prstGeom>
          <a:noFill/>
        </p:spPr>
        <p:txBody>
          <a:bodyPr wrap="square" rtlCol="0">
            <a:spAutoFit/>
          </a:bodyPr>
          <a:lstStyle/>
          <a:p>
            <a:r>
              <a:rPr lang="nl-NL">
                <a:solidFill>
                  <a:srgbClr val="E50056"/>
                </a:solidFill>
                <a:latin typeface="Aharoni" panose="020F0502020204030204" pitchFamily="2" charset="-79"/>
                <a:cs typeface="Aharoni" panose="020F0502020204030204" pitchFamily="2" charset="-79"/>
              </a:rPr>
              <a:t>lerarenopleiders</a:t>
            </a:r>
          </a:p>
        </p:txBody>
      </p:sp>
      <p:sp>
        <p:nvSpPr>
          <p:cNvPr id="27" name="Tekstvak 26">
            <a:extLst>
              <a:ext uri="{FF2B5EF4-FFF2-40B4-BE49-F238E27FC236}">
                <a16:creationId xmlns:a16="http://schemas.microsoft.com/office/drawing/2014/main" id="{296E6306-D7E5-665B-598F-103F05A88ECE}"/>
              </a:ext>
            </a:extLst>
          </p:cNvPr>
          <p:cNvSpPr txBox="1"/>
          <p:nvPr/>
        </p:nvSpPr>
        <p:spPr>
          <a:xfrm>
            <a:off x="6622691" y="3867083"/>
            <a:ext cx="2422398" cy="369332"/>
          </a:xfrm>
          <a:prstGeom prst="rect">
            <a:avLst/>
          </a:prstGeom>
          <a:noFill/>
        </p:spPr>
        <p:txBody>
          <a:bodyPr wrap="square" rtlCol="0">
            <a:spAutoFit/>
          </a:bodyPr>
          <a:lstStyle/>
          <a:p>
            <a:r>
              <a:rPr lang="nl-NL">
                <a:solidFill>
                  <a:schemeClr val="bg1"/>
                </a:solidFill>
                <a:latin typeface="Aharoni" panose="020F0502020204030204" pitchFamily="2" charset="-79"/>
                <a:cs typeface="Aharoni" panose="020F0502020204030204" pitchFamily="2" charset="-79"/>
              </a:rPr>
              <a:t>leidinggevenden</a:t>
            </a:r>
          </a:p>
        </p:txBody>
      </p:sp>
      <p:sp>
        <p:nvSpPr>
          <p:cNvPr id="28" name="Tekstvak 27">
            <a:extLst>
              <a:ext uri="{FF2B5EF4-FFF2-40B4-BE49-F238E27FC236}">
                <a16:creationId xmlns:a16="http://schemas.microsoft.com/office/drawing/2014/main" id="{1B6F464A-F5F6-7472-785F-60B63991A421}"/>
              </a:ext>
            </a:extLst>
          </p:cNvPr>
          <p:cNvSpPr txBox="1"/>
          <p:nvPr/>
        </p:nvSpPr>
        <p:spPr>
          <a:xfrm>
            <a:off x="3447466" y="4255999"/>
            <a:ext cx="2422398" cy="369332"/>
          </a:xfrm>
          <a:prstGeom prst="rect">
            <a:avLst/>
          </a:prstGeom>
          <a:noFill/>
        </p:spPr>
        <p:txBody>
          <a:bodyPr wrap="square" rtlCol="0">
            <a:spAutoFit/>
          </a:bodyPr>
          <a:lstStyle/>
          <a:p>
            <a:r>
              <a:rPr lang="nl-NL">
                <a:solidFill>
                  <a:srgbClr val="7030A0"/>
                </a:solidFill>
                <a:latin typeface="Aharoni" panose="020F0502020204030204" pitchFamily="2" charset="-79"/>
                <a:cs typeface="Aharoni" panose="020F0502020204030204" pitchFamily="2" charset="-79"/>
              </a:rPr>
              <a:t>ondersteuners</a:t>
            </a:r>
          </a:p>
        </p:txBody>
      </p:sp>
      <p:pic>
        <p:nvPicPr>
          <p:cNvPr id="6" name="Afbeelding 5">
            <a:extLst>
              <a:ext uri="{FF2B5EF4-FFF2-40B4-BE49-F238E27FC236}">
                <a16:creationId xmlns:a16="http://schemas.microsoft.com/office/drawing/2014/main" id="{2E9BC834-9CF6-72D3-46B9-651A544D8EFB}"/>
              </a:ext>
            </a:extLst>
          </p:cNvPr>
          <p:cNvPicPr>
            <a:picLocks noChangeAspect="1"/>
          </p:cNvPicPr>
          <p:nvPr/>
        </p:nvPicPr>
        <p:blipFill rotWithShape="1">
          <a:blip r:embed="rId13"/>
          <a:srcRect t="48138"/>
          <a:stretch/>
        </p:blipFill>
        <p:spPr>
          <a:xfrm>
            <a:off x="4021397" y="31116"/>
            <a:ext cx="2884291" cy="1580630"/>
          </a:xfrm>
          <a:prstGeom prst="rect">
            <a:avLst/>
          </a:prstGeom>
        </p:spPr>
      </p:pic>
      <p:sp>
        <p:nvSpPr>
          <p:cNvPr id="3" name="Tekstvak 2">
            <a:extLst>
              <a:ext uri="{FF2B5EF4-FFF2-40B4-BE49-F238E27FC236}">
                <a16:creationId xmlns:a16="http://schemas.microsoft.com/office/drawing/2014/main" id="{F2089221-639A-D1B4-3863-EA5DC51F992D}"/>
              </a:ext>
            </a:extLst>
          </p:cNvPr>
          <p:cNvSpPr txBox="1"/>
          <p:nvPr/>
        </p:nvSpPr>
        <p:spPr>
          <a:xfrm>
            <a:off x="5023804" y="138233"/>
            <a:ext cx="1365410" cy="369332"/>
          </a:xfrm>
          <a:prstGeom prst="rect">
            <a:avLst/>
          </a:prstGeom>
          <a:noFill/>
        </p:spPr>
        <p:txBody>
          <a:bodyPr wrap="square" rtlCol="0">
            <a:spAutoFit/>
          </a:bodyPr>
          <a:lstStyle/>
          <a:p>
            <a:r>
              <a:rPr lang="nl-NL">
                <a:solidFill>
                  <a:srgbClr val="E50056"/>
                </a:solidFill>
                <a:latin typeface="Aharoni" panose="020F0502020204030204" pitchFamily="2" charset="-79"/>
                <a:cs typeface="Aharoni" panose="020F0502020204030204" pitchFamily="2" charset="-79"/>
              </a:rPr>
              <a:t>kinderen</a:t>
            </a:r>
          </a:p>
        </p:txBody>
      </p:sp>
    </p:spTree>
    <p:extLst>
      <p:ext uri="{BB962C8B-B14F-4D97-AF65-F5344CB8AC3E}">
        <p14:creationId xmlns:p14="http://schemas.microsoft.com/office/powerpoint/2010/main" val="128329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12"/>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499"/>
                                          </p:stCondLst>
                                        </p:cTn>
                                        <p:tgtEl>
                                          <p:spTgt spid="20"/>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nodeType="afterEffect">
                                  <p:stCondLst>
                                    <p:cond delay="500"/>
                                  </p:stCondLst>
                                  <p:childTnLst>
                                    <p:set>
                                      <p:cBhvr>
                                        <p:cTn id="21" dur="1" fill="hold">
                                          <p:stCondLst>
                                            <p:cond delay="499"/>
                                          </p:stCondLst>
                                        </p:cTn>
                                        <p:tgtEl>
                                          <p:spTgt spid="8"/>
                                        </p:tgtEl>
                                        <p:attrNameLst>
                                          <p:attrName>style.visibility</p:attrName>
                                        </p:attrNameLst>
                                      </p:cBhvr>
                                      <p:to>
                                        <p:strVal val="visible"/>
                                      </p:to>
                                    </p:set>
                                  </p:childTnLst>
                                </p:cTn>
                              </p:par>
                            </p:childTnLst>
                          </p:cTn>
                        </p:par>
                        <p:par>
                          <p:cTn id="22" fill="hold">
                            <p:stCondLst>
                              <p:cond delay="5500"/>
                            </p:stCondLst>
                            <p:childTnLst>
                              <p:par>
                                <p:cTn id="23" presetID="1" presetClass="entr" presetSubtype="0" fill="hold" nodeType="afterEffect">
                                  <p:stCondLst>
                                    <p:cond delay="500"/>
                                  </p:stCondLst>
                                  <p:childTnLst>
                                    <p:set>
                                      <p:cBhvr>
                                        <p:cTn id="24" dur="1" fill="hold">
                                          <p:stCondLst>
                                            <p:cond delay="499"/>
                                          </p:stCondLst>
                                        </p:cTn>
                                        <p:tgtEl>
                                          <p:spTgt spid="5"/>
                                        </p:tgtEl>
                                        <p:attrNameLst>
                                          <p:attrName>style.visibility</p:attrName>
                                        </p:attrNameLst>
                                      </p:cBhvr>
                                      <p:to>
                                        <p:strVal val="visible"/>
                                      </p:to>
                                    </p:set>
                                  </p:childTnLst>
                                </p:cTn>
                              </p:par>
                            </p:childTnLst>
                          </p:cTn>
                        </p:par>
                        <p:par>
                          <p:cTn id="25" fill="hold">
                            <p:stCondLst>
                              <p:cond delay="6500"/>
                            </p:stCondLst>
                            <p:childTnLst>
                              <p:par>
                                <p:cTn id="26" presetID="1" presetClass="entr" presetSubtype="0" fill="hold" nodeType="afterEffect">
                                  <p:stCondLst>
                                    <p:cond delay="500"/>
                                  </p:stCondLst>
                                  <p:childTnLst>
                                    <p:set>
                                      <p:cBhvr>
                                        <p:cTn id="27" dur="1" fill="hold">
                                          <p:stCondLst>
                                            <p:cond delay="499"/>
                                          </p:stCondLst>
                                        </p:cTn>
                                        <p:tgtEl>
                                          <p:spTgt spid="4"/>
                                        </p:tgtEl>
                                        <p:attrNameLst>
                                          <p:attrName>style.visibility</p:attrName>
                                        </p:attrNameLst>
                                      </p:cBhvr>
                                      <p:to>
                                        <p:strVal val="visible"/>
                                      </p:to>
                                    </p:set>
                                  </p:childTnLst>
                                </p:cTn>
                              </p:par>
                            </p:childTnLst>
                          </p:cTn>
                        </p:par>
                        <p:par>
                          <p:cTn id="28" fill="hold">
                            <p:stCondLst>
                              <p:cond delay="7500"/>
                            </p:stCondLst>
                            <p:childTnLst>
                              <p:par>
                                <p:cTn id="29" presetID="1" presetClass="entr" presetSubtype="0" fill="hold" nodeType="afterEffect">
                                  <p:stCondLst>
                                    <p:cond delay="500"/>
                                  </p:stCondLst>
                                  <p:childTnLst>
                                    <p:set>
                                      <p:cBhvr>
                                        <p:cTn id="30" dur="1" fill="hold">
                                          <p:stCondLst>
                                            <p:cond delay="499"/>
                                          </p:stCondLst>
                                        </p:cTn>
                                        <p:tgtEl>
                                          <p:spTgt spid="14"/>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500"/>
                                  </p:stCondLst>
                                  <p:childTnLst>
                                    <p:set>
                                      <p:cBhvr>
                                        <p:cTn id="33" dur="1" fill="hold">
                                          <p:stCondLst>
                                            <p:cond delay="499"/>
                                          </p:stCondLst>
                                        </p:cTn>
                                        <p:tgtEl>
                                          <p:spTgt spid="7"/>
                                        </p:tgtEl>
                                        <p:attrNameLst>
                                          <p:attrName>style.visibility</p:attrName>
                                        </p:attrNameLst>
                                      </p:cBhvr>
                                      <p:to>
                                        <p:strVal val="visible"/>
                                      </p:to>
                                    </p:set>
                                  </p:childTnLst>
                                </p:cTn>
                              </p:par>
                            </p:childTnLst>
                          </p:cTn>
                        </p:par>
                        <p:par>
                          <p:cTn id="34" fill="hold">
                            <p:stCondLst>
                              <p:cond delay="9500"/>
                            </p:stCondLst>
                            <p:childTnLst>
                              <p:par>
                                <p:cTn id="35" presetID="1" presetClass="entr" presetSubtype="0" fill="hold" nodeType="afterEffect">
                                  <p:stCondLst>
                                    <p:cond delay="0"/>
                                  </p:stCondLst>
                                  <p:childTnLst>
                                    <p:set>
                                      <p:cBhvr>
                                        <p:cTn id="36" dur="1" fill="hold">
                                          <p:stCondLst>
                                            <p:cond delay="499"/>
                                          </p:stCondLst>
                                        </p:cTn>
                                        <p:tgtEl>
                                          <p:spTgt spid="6"/>
                                        </p:tgtEl>
                                        <p:attrNameLst>
                                          <p:attrName>style.visibility</p:attrName>
                                        </p:attrNameLst>
                                      </p:cBhvr>
                                      <p:to>
                                        <p:strVal val="visible"/>
                                      </p:to>
                                    </p:set>
                                  </p:childTnLst>
                                </p:cTn>
                              </p:par>
                            </p:childTnLst>
                          </p:cTn>
                        </p:par>
                        <p:par>
                          <p:cTn id="37" fill="hold">
                            <p:stCondLst>
                              <p:cond delay="10000"/>
                            </p:stCondLst>
                            <p:childTnLst>
                              <p:par>
                                <p:cTn id="38" presetID="8" presetClass="emph" presetSubtype="0" fill="hold" nodeType="afterEffect">
                                  <p:stCondLst>
                                    <p:cond delay="500"/>
                                  </p:stCondLst>
                                  <p:childTnLst>
                                    <p:animRot by="21600000">
                                      <p:cBhvr>
                                        <p:cTn id="39" dur="1250" fill="hold"/>
                                        <p:tgtEl>
                                          <p:spTgt spid="8"/>
                                        </p:tgtEl>
                                        <p:attrNameLst>
                                          <p:attrName>r</p:attrName>
                                        </p:attrNameLst>
                                      </p:cBhvr>
                                    </p:animRot>
                                  </p:childTnLst>
                                </p:cTn>
                              </p:par>
                            </p:childTnLst>
                          </p:cTn>
                        </p:par>
                        <p:par>
                          <p:cTn id="40" fill="hold">
                            <p:stCondLst>
                              <p:cond delay="11750"/>
                            </p:stCondLst>
                            <p:childTnLst>
                              <p:par>
                                <p:cTn id="41" presetID="8" presetClass="emph" presetSubtype="0" fill="hold" nodeType="afterEffect">
                                  <p:stCondLst>
                                    <p:cond delay="0"/>
                                  </p:stCondLst>
                                  <p:childTnLst>
                                    <p:animRot by="21600000">
                                      <p:cBhvr>
                                        <p:cTn id="42" dur="1750" fill="hold"/>
                                        <p:tgtEl>
                                          <p:spTgt spid="5"/>
                                        </p:tgtEl>
                                        <p:attrNameLst>
                                          <p:attrName>r</p:attrName>
                                        </p:attrNameLst>
                                      </p:cBhvr>
                                    </p:animRot>
                                  </p:childTnLst>
                                </p:cTn>
                              </p:par>
                            </p:childTnLst>
                          </p:cTn>
                        </p:par>
                        <p:par>
                          <p:cTn id="43" fill="hold">
                            <p:stCondLst>
                              <p:cond delay="13500"/>
                            </p:stCondLst>
                            <p:childTnLst>
                              <p:par>
                                <p:cTn id="44" presetID="8" presetClass="emph" presetSubtype="0" fill="hold" nodeType="afterEffect">
                                  <p:stCondLst>
                                    <p:cond delay="500"/>
                                  </p:stCondLst>
                                  <p:childTnLst>
                                    <p:animRot by="21600000">
                                      <p:cBhvr>
                                        <p:cTn id="45" dur="1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F4B86C2-48DD-F3AC-2022-83D04C76B2CF}"/>
              </a:ext>
            </a:extLst>
          </p:cNvPr>
          <p:cNvSpPr txBox="1"/>
          <p:nvPr/>
        </p:nvSpPr>
        <p:spPr>
          <a:xfrm>
            <a:off x="6622691" y="3867083"/>
            <a:ext cx="2422398" cy="369332"/>
          </a:xfrm>
          <a:prstGeom prst="rect">
            <a:avLst/>
          </a:prstGeom>
          <a:noFill/>
        </p:spPr>
        <p:txBody>
          <a:bodyPr wrap="square" rtlCol="0">
            <a:spAutoFit/>
          </a:bodyPr>
          <a:lstStyle/>
          <a:p>
            <a:r>
              <a:rPr lang="nl-NL">
                <a:solidFill>
                  <a:schemeClr val="bg1"/>
                </a:solidFill>
                <a:latin typeface="Aharoni" panose="020F0502020204030204" pitchFamily="2" charset="-79"/>
                <a:cs typeface="Aharoni" panose="020F0502020204030204" pitchFamily="2" charset="-79"/>
              </a:rPr>
              <a:t>Leidinggevenden</a:t>
            </a:r>
          </a:p>
        </p:txBody>
      </p:sp>
      <p:sp>
        <p:nvSpPr>
          <p:cNvPr id="6" name="Tekstvak 5">
            <a:extLst>
              <a:ext uri="{FF2B5EF4-FFF2-40B4-BE49-F238E27FC236}">
                <a16:creationId xmlns:a16="http://schemas.microsoft.com/office/drawing/2014/main" id="{0AE46E3C-8775-47A2-C8F2-4D65D0CB3417}"/>
              </a:ext>
            </a:extLst>
          </p:cNvPr>
          <p:cNvSpPr txBox="1"/>
          <p:nvPr/>
        </p:nvSpPr>
        <p:spPr>
          <a:xfrm>
            <a:off x="1911994" y="3683147"/>
            <a:ext cx="1365410" cy="369332"/>
          </a:xfrm>
          <a:prstGeom prst="rect">
            <a:avLst/>
          </a:prstGeom>
          <a:noFill/>
        </p:spPr>
        <p:txBody>
          <a:bodyPr wrap="square" rtlCol="0">
            <a:spAutoFit/>
          </a:bodyPr>
          <a:lstStyle/>
          <a:p>
            <a:r>
              <a:rPr lang="nl-NL" dirty="0">
                <a:solidFill>
                  <a:srgbClr val="E50056"/>
                </a:solidFill>
                <a:latin typeface="Overpass Heavy" panose="00000A00000000000000" pitchFamily="50" charset="0"/>
                <a:cs typeface="Aharoni" panose="020F0502020204030204" pitchFamily="2" charset="-79"/>
              </a:rPr>
              <a:t>studenten</a:t>
            </a:r>
          </a:p>
        </p:txBody>
      </p:sp>
      <p:sp>
        <p:nvSpPr>
          <p:cNvPr id="7" name="Tekstvak 6">
            <a:extLst>
              <a:ext uri="{FF2B5EF4-FFF2-40B4-BE49-F238E27FC236}">
                <a16:creationId xmlns:a16="http://schemas.microsoft.com/office/drawing/2014/main" id="{B3E94802-AAC2-0DBC-F33B-B3581FE5FD84}"/>
              </a:ext>
            </a:extLst>
          </p:cNvPr>
          <p:cNvSpPr txBox="1"/>
          <p:nvPr/>
        </p:nvSpPr>
        <p:spPr>
          <a:xfrm>
            <a:off x="4339874" y="3351606"/>
            <a:ext cx="1365410" cy="369332"/>
          </a:xfrm>
          <a:prstGeom prst="rect">
            <a:avLst/>
          </a:prstGeom>
          <a:noFill/>
        </p:spPr>
        <p:txBody>
          <a:bodyPr wrap="square" rtlCol="0">
            <a:spAutoFit/>
          </a:bodyPr>
          <a:lstStyle/>
          <a:p>
            <a:r>
              <a:rPr lang="nl-NL" dirty="0">
                <a:solidFill>
                  <a:srgbClr val="27285D"/>
                </a:solidFill>
                <a:latin typeface="Overpass Heavy" panose="00000A00000000000000" pitchFamily="50" charset="0"/>
                <a:cs typeface="Aharoni" panose="020F0502020204030204" pitchFamily="2" charset="-79"/>
              </a:rPr>
              <a:t>burgers</a:t>
            </a:r>
          </a:p>
        </p:txBody>
      </p:sp>
      <p:sp>
        <p:nvSpPr>
          <p:cNvPr id="8" name="Tekstvak 7">
            <a:extLst>
              <a:ext uri="{FF2B5EF4-FFF2-40B4-BE49-F238E27FC236}">
                <a16:creationId xmlns:a16="http://schemas.microsoft.com/office/drawing/2014/main" id="{FA5C2294-A5BF-9F59-DB4A-AC3EF6782BD3}"/>
              </a:ext>
            </a:extLst>
          </p:cNvPr>
          <p:cNvSpPr txBox="1"/>
          <p:nvPr/>
        </p:nvSpPr>
        <p:spPr>
          <a:xfrm>
            <a:off x="6554808" y="107950"/>
            <a:ext cx="3145308" cy="369332"/>
          </a:xfrm>
          <a:prstGeom prst="rect">
            <a:avLst/>
          </a:prstGeom>
          <a:noFill/>
        </p:spPr>
        <p:txBody>
          <a:bodyPr wrap="square" rtlCol="0">
            <a:spAutoFit/>
          </a:bodyPr>
          <a:lstStyle/>
          <a:p>
            <a:r>
              <a:rPr lang="nl-NL" dirty="0">
                <a:solidFill>
                  <a:srgbClr val="27285D"/>
                </a:solidFill>
                <a:latin typeface="Overpass Heavy" panose="00000A00000000000000" pitchFamily="50" charset="0"/>
                <a:cs typeface="Aharoni" panose="020F0502020204030204" pitchFamily="2" charset="-79"/>
              </a:rPr>
              <a:t>docenten hbo</a:t>
            </a:r>
          </a:p>
        </p:txBody>
      </p:sp>
      <p:sp>
        <p:nvSpPr>
          <p:cNvPr id="9" name="Tekstvak 8">
            <a:extLst>
              <a:ext uri="{FF2B5EF4-FFF2-40B4-BE49-F238E27FC236}">
                <a16:creationId xmlns:a16="http://schemas.microsoft.com/office/drawing/2014/main" id="{DA4F3EEB-5D13-999E-390A-28B3C521222D}"/>
              </a:ext>
            </a:extLst>
          </p:cNvPr>
          <p:cNvSpPr txBox="1"/>
          <p:nvPr/>
        </p:nvSpPr>
        <p:spPr>
          <a:xfrm>
            <a:off x="215472" y="1252326"/>
            <a:ext cx="1365410" cy="369332"/>
          </a:xfrm>
          <a:prstGeom prst="rect">
            <a:avLst/>
          </a:prstGeom>
          <a:noFill/>
        </p:spPr>
        <p:txBody>
          <a:bodyPr wrap="square" rtlCol="0">
            <a:spAutoFit/>
          </a:bodyPr>
          <a:lstStyle/>
          <a:p>
            <a:r>
              <a:rPr lang="nl-NL" dirty="0">
                <a:solidFill>
                  <a:srgbClr val="0FBED8"/>
                </a:solidFill>
                <a:latin typeface="Overpass Heavy" panose="00000A00000000000000" pitchFamily="50" charset="0"/>
                <a:cs typeface="Aharoni" panose="020F0502020204030204" pitchFamily="2" charset="-79"/>
              </a:rPr>
              <a:t>leerlingen</a:t>
            </a:r>
          </a:p>
        </p:txBody>
      </p:sp>
      <p:sp>
        <p:nvSpPr>
          <p:cNvPr id="10" name="Tekstvak 9">
            <a:extLst>
              <a:ext uri="{FF2B5EF4-FFF2-40B4-BE49-F238E27FC236}">
                <a16:creationId xmlns:a16="http://schemas.microsoft.com/office/drawing/2014/main" id="{823189EC-6123-BD9C-1DD3-9736D64DF518}"/>
              </a:ext>
            </a:extLst>
          </p:cNvPr>
          <p:cNvSpPr txBox="1"/>
          <p:nvPr/>
        </p:nvSpPr>
        <p:spPr>
          <a:xfrm>
            <a:off x="3477501" y="1850746"/>
            <a:ext cx="2850322" cy="369332"/>
          </a:xfrm>
          <a:prstGeom prst="rect">
            <a:avLst/>
          </a:prstGeom>
          <a:noFill/>
        </p:spPr>
        <p:txBody>
          <a:bodyPr wrap="square" rtlCol="0">
            <a:spAutoFit/>
          </a:bodyPr>
          <a:lstStyle/>
          <a:p>
            <a:r>
              <a:rPr lang="nl-NL" dirty="0">
                <a:solidFill>
                  <a:srgbClr val="0FBED8"/>
                </a:solidFill>
                <a:latin typeface="Overpass Heavy" panose="00000A00000000000000" pitchFamily="50" charset="0"/>
                <a:cs typeface="Aharoni" panose="020F0502020204030204" pitchFamily="2" charset="-79"/>
              </a:rPr>
              <a:t>leraren PO</a:t>
            </a:r>
          </a:p>
        </p:txBody>
      </p:sp>
      <p:sp>
        <p:nvSpPr>
          <p:cNvPr id="11" name="Tekstvak 10">
            <a:extLst>
              <a:ext uri="{FF2B5EF4-FFF2-40B4-BE49-F238E27FC236}">
                <a16:creationId xmlns:a16="http://schemas.microsoft.com/office/drawing/2014/main" id="{A3BB5C45-BC59-2AF5-4791-E360C3D5E1A2}"/>
              </a:ext>
            </a:extLst>
          </p:cNvPr>
          <p:cNvSpPr txBox="1"/>
          <p:nvPr/>
        </p:nvSpPr>
        <p:spPr>
          <a:xfrm>
            <a:off x="2236267" y="2819001"/>
            <a:ext cx="2422398" cy="369332"/>
          </a:xfrm>
          <a:prstGeom prst="rect">
            <a:avLst/>
          </a:prstGeom>
          <a:noFill/>
        </p:spPr>
        <p:txBody>
          <a:bodyPr wrap="square" rtlCol="0">
            <a:spAutoFit/>
          </a:bodyPr>
          <a:lstStyle/>
          <a:p>
            <a:r>
              <a:rPr lang="nl-NL" dirty="0">
                <a:solidFill>
                  <a:srgbClr val="E50056"/>
                </a:solidFill>
                <a:latin typeface="Overpass Heavy" panose="00000A00000000000000" pitchFamily="50" charset="0"/>
                <a:cs typeface="Aharoni" panose="020F0502020204030204" pitchFamily="2" charset="-79"/>
              </a:rPr>
              <a:t>lerarenopleiders</a:t>
            </a:r>
          </a:p>
        </p:txBody>
      </p:sp>
      <p:sp>
        <p:nvSpPr>
          <p:cNvPr id="12" name="Tekstvak 11">
            <a:extLst>
              <a:ext uri="{FF2B5EF4-FFF2-40B4-BE49-F238E27FC236}">
                <a16:creationId xmlns:a16="http://schemas.microsoft.com/office/drawing/2014/main" id="{DBADAFF1-3955-0F94-AC53-51B1C530D20A}"/>
              </a:ext>
            </a:extLst>
          </p:cNvPr>
          <p:cNvSpPr txBox="1"/>
          <p:nvPr/>
        </p:nvSpPr>
        <p:spPr>
          <a:xfrm>
            <a:off x="6622691" y="3867083"/>
            <a:ext cx="2422398" cy="369332"/>
          </a:xfrm>
          <a:prstGeom prst="rect">
            <a:avLst/>
          </a:prstGeom>
          <a:noFill/>
        </p:spPr>
        <p:txBody>
          <a:bodyPr wrap="square" rtlCol="0">
            <a:spAutoFit/>
          </a:bodyPr>
          <a:lstStyle/>
          <a:p>
            <a:r>
              <a:rPr lang="nl-NL" dirty="0">
                <a:solidFill>
                  <a:srgbClr val="0FBED8"/>
                </a:solidFill>
                <a:latin typeface="Overpass Heavy" panose="00000A00000000000000" pitchFamily="50" charset="0"/>
                <a:cs typeface="Aharoni" panose="020F0502020204030204" pitchFamily="2" charset="-79"/>
              </a:rPr>
              <a:t>leidinggevenden</a:t>
            </a:r>
          </a:p>
        </p:txBody>
      </p:sp>
      <p:sp>
        <p:nvSpPr>
          <p:cNvPr id="13" name="Tekstvak 12">
            <a:extLst>
              <a:ext uri="{FF2B5EF4-FFF2-40B4-BE49-F238E27FC236}">
                <a16:creationId xmlns:a16="http://schemas.microsoft.com/office/drawing/2014/main" id="{D3516EF5-FFAF-E6C3-835E-A81ACFCA4FAC}"/>
              </a:ext>
            </a:extLst>
          </p:cNvPr>
          <p:cNvSpPr txBox="1"/>
          <p:nvPr/>
        </p:nvSpPr>
        <p:spPr>
          <a:xfrm>
            <a:off x="3406826" y="4255999"/>
            <a:ext cx="2422398" cy="369332"/>
          </a:xfrm>
          <a:prstGeom prst="rect">
            <a:avLst/>
          </a:prstGeom>
          <a:noFill/>
        </p:spPr>
        <p:txBody>
          <a:bodyPr wrap="square" rtlCol="0">
            <a:spAutoFit/>
          </a:bodyPr>
          <a:lstStyle/>
          <a:p>
            <a:r>
              <a:rPr lang="nl-NL" dirty="0">
                <a:solidFill>
                  <a:srgbClr val="7030A0"/>
                </a:solidFill>
                <a:latin typeface="Overpass Heavy" panose="00000A00000000000000" pitchFamily="50" charset="0"/>
                <a:cs typeface="Aharoni" panose="020F0502020204030204" pitchFamily="2" charset="-79"/>
              </a:rPr>
              <a:t>ondersteuners</a:t>
            </a:r>
          </a:p>
        </p:txBody>
      </p:sp>
      <p:sp>
        <p:nvSpPr>
          <p:cNvPr id="17" name="Tekstvak 16">
            <a:extLst>
              <a:ext uri="{FF2B5EF4-FFF2-40B4-BE49-F238E27FC236}">
                <a16:creationId xmlns:a16="http://schemas.microsoft.com/office/drawing/2014/main" id="{0627DA4D-EAFD-4F5B-1278-4FA0DD59640A}"/>
              </a:ext>
            </a:extLst>
          </p:cNvPr>
          <p:cNvSpPr txBox="1"/>
          <p:nvPr/>
        </p:nvSpPr>
        <p:spPr>
          <a:xfrm>
            <a:off x="5023804" y="138233"/>
            <a:ext cx="1365410" cy="369332"/>
          </a:xfrm>
          <a:prstGeom prst="rect">
            <a:avLst/>
          </a:prstGeom>
          <a:noFill/>
        </p:spPr>
        <p:txBody>
          <a:bodyPr wrap="square" rtlCol="0">
            <a:spAutoFit/>
          </a:bodyPr>
          <a:lstStyle/>
          <a:p>
            <a:r>
              <a:rPr lang="nl-NL" dirty="0">
                <a:solidFill>
                  <a:srgbClr val="E50056"/>
                </a:solidFill>
                <a:latin typeface="Overpass Heavy" panose="00000A00000000000000" pitchFamily="50" charset="0"/>
                <a:cs typeface="Aharoni" panose="020F0502020204030204" pitchFamily="2" charset="-79"/>
              </a:rPr>
              <a:t>kinderen</a:t>
            </a:r>
          </a:p>
        </p:txBody>
      </p:sp>
    </p:spTree>
    <p:extLst>
      <p:ext uri="{BB962C8B-B14F-4D97-AF65-F5344CB8AC3E}">
        <p14:creationId xmlns:p14="http://schemas.microsoft.com/office/powerpoint/2010/main" val="192181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88889E-6 -9.87654E-7 L 0.2224 0.00463 " pathEditMode="relative" rAng="0" ptsTypes="AA">
                                      <p:cBhvr>
                                        <p:cTn id="6" dur="2000" fill="hold"/>
                                        <p:tgtEl>
                                          <p:spTgt spid="9"/>
                                        </p:tgtEl>
                                        <p:attrNameLst>
                                          <p:attrName>ppt_x</p:attrName>
                                          <p:attrName>ppt_y</p:attrName>
                                        </p:attrNameLst>
                                      </p:cBhvr>
                                      <p:rCtr x="11111" y="216"/>
                                    </p:animMotion>
                                  </p:childTnLst>
                                </p:cTn>
                              </p:par>
                              <p:par>
                                <p:cTn id="7" presetID="42" presetClass="path" presetSubtype="0" accel="50000" decel="50000" fill="hold" grpId="0" nodeType="withEffect">
                                  <p:stCondLst>
                                    <p:cond delay="0"/>
                                  </p:stCondLst>
                                  <p:childTnLst>
                                    <p:animMotion origin="layout" path="M -1.11111E-6 9.87654E-7 L -0.13455 -0.01204 " pathEditMode="relative" rAng="0" ptsTypes="AA">
                                      <p:cBhvr>
                                        <p:cTn id="8" dur="2000" fill="hold"/>
                                        <p:tgtEl>
                                          <p:spTgt spid="10"/>
                                        </p:tgtEl>
                                        <p:attrNameLst>
                                          <p:attrName>ppt_x</p:attrName>
                                          <p:attrName>ppt_y</p:attrName>
                                        </p:attrNameLst>
                                      </p:cBhvr>
                                      <p:rCtr x="-6736" y="-617"/>
                                    </p:animMotion>
                                  </p:childTnLst>
                                </p:cTn>
                              </p:par>
                              <p:par>
                                <p:cTn id="9" presetID="42" presetClass="path" presetSubtype="0" accel="50000" decel="50000" fill="hold" grpId="0" nodeType="withEffect">
                                  <p:stCondLst>
                                    <p:cond delay="0"/>
                                  </p:stCondLst>
                                  <p:childTnLst>
                                    <p:animMotion origin="layout" path="M -3.33333E-6 -6.17284E-7 L 3.05556E-6 7.40741E-7 " pathEditMode="relative" rAng="0" ptsTypes="AA">
                                      <p:cBhvr>
                                        <p:cTn id="10" dur="2000" fill="hold"/>
                                        <p:tgtEl>
                                          <p:spTgt spid="11"/>
                                        </p:tgtEl>
                                        <p:attrNameLst>
                                          <p:attrName>ppt_x</p:attrName>
                                          <p:attrName>ppt_y</p:attrName>
                                        </p:attrNameLst>
                                      </p:cBhvr>
                                      <p:rCtr x="-938" y="0"/>
                                    </p:animMotion>
                                  </p:childTnLst>
                                </p:cTn>
                              </p:par>
                              <p:par>
                                <p:cTn id="11" presetID="35" presetClass="path" presetSubtype="0" accel="50000" decel="50000" fill="hold" grpId="0" nodeType="withEffect">
                                  <p:stCondLst>
                                    <p:cond delay="0"/>
                                  </p:stCondLst>
                                  <p:childTnLst>
                                    <p:animMotion origin="layout" path="M 0.03281 0.02377 L 0.03281 0.02408 " pathEditMode="relative" rAng="0" ptsTypes="AA">
                                      <p:cBhvr>
                                        <p:cTn id="12" dur="2000" fill="hold"/>
                                        <p:tgtEl>
                                          <p:spTgt spid="6"/>
                                        </p:tgtEl>
                                        <p:attrNameLst>
                                          <p:attrName>ppt_x</p:attrName>
                                          <p:attrName>ppt_y</p:attrName>
                                        </p:attrNameLst>
                                      </p:cBhvr>
                                      <p:rCtr x="0" y="0"/>
                                    </p:animMotion>
                                  </p:childTnLst>
                                </p:cTn>
                              </p:par>
                              <p:par>
                                <p:cTn id="13" presetID="35" presetClass="path" presetSubtype="0" accel="50000" decel="50000" fill="hold" grpId="0" nodeType="withEffect">
                                  <p:stCondLst>
                                    <p:cond delay="0"/>
                                  </p:stCondLst>
                                  <p:childTnLst>
                                    <p:animMotion origin="layout" path="M -4.72222E-6 -1.60494E-6 L -0.13246 -0.00586 " pathEditMode="relative" rAng="0" ptsTypes="AA">
                                      <p:cBhvr>
                                        <p:cTn id="14" dur="2000" fill="hold"/>
                                        <p:tgtEl>
                                          <p:spTgt spid="13"/>
                                        </p:tgtEl>
                                        <p:attrNameLst>
                                          <p:attrName>ppt_x</p:attrName>
                                          <p:attrName>ppt_y</p:attrName>
                                        </p:attrNameLst>
                                      </p:cBhvr>
                                      <p:rCtr x="-6632" y="-309"/>
                                    </p:animMotion>
                                  </p:childTnLst>
                                </p:cTn>
                              </p:par>
                              <p:par>
                                <p:cTn id="15" presetID="35" presetClass="path" presetSubtype="0" accel="50000" decel="50000" fill="hold" grpId="0" nodeType="withEffect">
                                  <p:stCondLst>
                                    <p:cond delay="0"/>
                                  </p:stCondLst>
                                  <p:childTnLst>
                                    <p:animMotion origin="layout" path="M 4.44444E-6 4.32099E-6 L -0.23178 -0.01297 " pathEditMode="relative" rAng="0" ptsTypes="AA">
                                      <p:cBhvr>
                                        <p:cTn id="16" dur="2000" fill="hold"/>
                                        <p:tgtEl>
                                          <p:spTgt spid="7"/>
                                        </p:tgtEl>
                                        <p:attrNameLst>
                                          <p:attrName>ppt_x</p:attrName>
                                          <p:attrName>ppt_y</p:attrName>
                                        </p:attrNameLst>
                                      </p:cBhvr>
                                      <p:rCtr x="-11597" y="-648"/>
                                    </p:animMotion>
                                  </p:childTnLst>
                                </p:cTn>
                              </p:par>
                              <p:par>
                                <p:cTn id="17" presetID="35" presetClass="path" presetSubtype="0" accel="50000" decel="50000" fill="hold" grpId="0" nodeType="withEffect">
                                  <p:stCondLst>
                                    <p:cond delay="0"/>
                                  </p:stCondLst>
                                  <p:childTnLst>
                                    <p:animMotion origin="layout" path="M -8.33333E-7 -4.32099E-6 L -0.47882 -0.32777 " pathEditMode="relative" rAng="0" ptsTypes="AA">
                                      <p:cBhvr>
                                        <p:cTn id="18" dur="2000" fill="hold"/>
                                        <p:tgtEl>
                                          <p:spTgt spid="12"/>
                                        </p:tgtEl>
                                        <p:attrNameLst>
                                          <p:attrName>ppt_x</p:attrName>
                                          <p:attrName>ppt_y</p:attrName>
                                        </p:attrNameLst>
                                      </p:cBhvr>
                                      <p:rCtr x="-23941" y="-16389"/>
                                    </p:animMotion>
                                  </p:childTnLst>
                                </p:cTn>
                              </p:par>
                              <p:par>
                                <p:cTn id="19" presetID="35" presetClass="path" presetSubtype="0" accel="50000" decel="50000" fill="hold" grpId="0" nodeType="withEffect">
                                  <p:stCondLst>
                                    <p:cond delay="0"/>
                                  </p:stCondLst>
                                  <p:childTnLst>
                                    <p:animMotion origin="layout" path="M 4.72222E-6 -1.23457E-7 L -0.47066 0.15247 " pathEditMode="relative" rAng="0" ptsTypes="AA">
                                      <p:cBhvr>
                                        <p:cTn id="20" dur="2000" fill="hold"/>
                                        <p:tgtEl>
                                          <p:spTgt spid="8"/>
                                        </p:tgtEl>
                                        <p:attrNameLst>
                                          <p:attrName>ppt_x</p:attrName>
                                          <p:attrName>ppt_y</p:attrName>
                                        </p:attrNameLst>
                                      </p:cBhvr>
                                      <p:rCtr x="-23542" y="7623"/>
                                    </p:animMotion>
                                  </p:childTnLst>
                                </p:cTn>
                              </p:par>
                              <p:par>
                                <p:cTn id="21" presetID="42" presetClass="path" presetSubtype="0" accel="50000" decel="50000" fill="hold" grpId="0" nodeType="withEffect">
                                  <p:stCondLst>
                                    <p:cond delay="0"/>
                                  </p:stCondLst>
                                  <p:childTnLst>
                                    <p:animMotion origin="layout" path="M -1.94444E-6 -4.32099E-6 L -0.30243 0.07192 " pathEditMode="relative" rAng="0" ptsTypes="AA">
                                      <p:cBhvr>
                                        <p:cTn id="22" dur="2000" fill="hold"/>
                                        <p:tgtEl>
                                          <p:spTgt spid="17"/>
                                        </p:tgtEl>
                                        <p:attrNameLst>
                                          <p:attrName>ppt_x</p:attrName>
                                          <p:attrName>ppt_y</p:attrName>
                                        </p:attrNameLst>
                                      </p:cBhvr>
                                      <p:rCtr x="-15122" y="35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811B1-11A0-111F-69A9-6E8CFEE413D6}"/>
              </a:ext>
            </a:extLst>
          </p:cNvPr>
          <p:cNvSpPr>
            <a:spLocks noGrp="1"/>
          </p:cNvSpPr>
          <p:nvPr>
            <p:ph type="title"/>
          </p:nvPr>
        </p:nvSpPr>
        <p:spPr/>
        <p:txBody>
          <a:bodyPr/>
          <a:lstStyle/>
          <a:p>
            <a:r>
              <a:rPr lang="nl-NL" dirty="0">
                <a:latin typeface="Overpass ExtraBold" pitchFamily="2" charset="0"/>
              </a:rPr>
              <a:t>Competentieprofielen</a:t>
            </a:r>
          </a:p>
        </p:txBody>
      </p:sp>
      <p:sp>
        <p:nvSpPr>
          <p:cNvPr id="3" name="Tijdelijke aanduiding voor inhoud 2">
            <a:extLst>
              <a:ext uri="{FF2B5EF4-FFF2-40B4-BE49-F238E27FC236}">
                <a16:creationId xmlns:a16="http://schemas.microsoft.com/office/drawing/2014/main" id="{C15EAC22-2419-41F8-6029-612EDCCBC585}"/>
              </a:ext>
            </a:extLst>
          </p:cNvPr>
          <p:cNvSpPr>
            <a:spLocks noGrp="1"/>
          </p:cNvSpPr>
          <p:nvPr>
            <p:ph idx="1"/>
          </p:nvPr>
        </p:nvSpPr>
        <p:spPr/>
        <p:txBody>
          <a:bodyPr vert="horz" lIns="91440" tIns="45720" rIns="91440" bIns="45720" rtlCol="0" anchor="t">
            <a:normAutofit/>
          </a:bodyPr>
          <a:lstStyle/>
          <a:p>
            <a:pPr marL="457200" indent="-457200">
              <a:buClr>
                <a:schemeClr val="accent2"/>
              </a:buClr>
              <a:buFont typeface="+mj-lt"/>
              <a:buAutoNum type="arabicPeriod"/>
            </a:pPr>
            <a:r>
              <a:rPr lang="nl-NL" dirty="0" err="1">
                <a:latin typeface="Source Sans Pro" panose="020B0503030403020204" pitchFamily="34" charset="0"/>
              </a:rPr>
              <a:t>DigComp</a:t>
            </a:r>
            <a:r>
              <a:rPr lang="nl-NL" dirty="0">
                <a:latin typeface="Source Sans Pro" panose="020B0503030403020204" pitchFamily="34" charset="0"/>
              </a:rPr>
              <a:t> 2.2 (basis voor de Z</a:t>
            </a:r>
            <a:r>
              <a:rPr lang="nl-NL" sz="2400" dirty="0">
                <a:latin typeface="Source Sans Pro" panose="020B0503030403020204" pitchFamily="34" charset="0"/>
              </a:rPr>
              <a:t>elfscan)</a:t>
            </a:r>
          </a:p>
          <a:p>
            <a:pPr marL="457200" indent="-457200">
              <a:buClr>
                <a:schemeClr val="accent2"/>
              </a:buClr>
              <a:buFont typeface="+mj-lt"/>
              <a:buAutoNum type="arabicPeriod"/>
            </a:pPr>
            <a:r>
              <a:rPr lang="nl-NL" dirty="0">
                <a:latin typeface="Source Sans Pro" panose="020B0503030403020204" pitchFamily="34" charset="0"/>
              </a:rPr>
              <a:t>HAN Competenties </a:t>
            </a:r>
            <a:r>
              <a:rPr lang="nl-NL" dirty="0" err="1">
                <a:latin typeface="Source Sans Pro" panose="020B0503030403020204" pitchFamily="34" charset="0"/>
              </a:rPr>
              <a:t>Digi</a:t>
            </a:r>
            <a:r>
              <a:rPr lang="nl-NL" dirty="0">
                <a:latin typeface="Source Sans Pro" panose="020B0503030403020204" pitchFamily="34" charset="0"/>
              </a:rPr>
              <a:t>- en datageletterdheid</a:t>
            </a:r>
          </a:p>
          <a:p>
            <a:pPr marL="457200" indent="-457200">
              <a:buClr>
                <a:schemeClr val="accent2"/>
              </a:buClr>
              <a:buFont typeface="+mj-lt"/>
              <a:buAutoNum type="arabicPeriod"/>
            </a:pPr>
            <a:r>
              <a:rPr lang="nl-NL" dirty="0">
                <a:latin typeface="Source Sans Pro" panose="020B0503030403020204" pitchFamily="34" charset="0"/>
              </a:rPr>
              <a:t>Raamwerk Docentcompetenties onderwijs met ict</a:t>
            </a:r>
          </a:p>
          <a:p>
            <a:pPr marL="457200" indent="-457200">
              <a:buClr>
                <a:schemeClr val="accent2"/>
              </a:buClr>
              <a:buFont typeface="+mj-lt"/>
              <a:buAutoNum type="arabicPeriod"/>
            </a:pPr>
            <a:r>
              <a:rPr lang="nl-NL" dirty="0">
                <a:latin typeface="Source Sans Pro" panose="020B0503030403020204" pitchFamily="34" charset="0"/>
              </a:rPr>
              <a:t>SLO Conceptkerndoelen digitale geletterdheid</a:t>
            </a:r>
          </a:p>
          <a:p>
            <a:pPr marL="457200" indent="-457200">
              <a:buClr>
                <a:schemeClr val="accent2"/>
              </a:buClr>
              <a:buFont typeface="+mj-lt"/>
              <a:buAutoNum type="arabicPeriod"/>
            </a:pPr>
            <a:r>
              <a:rPr lang="nl-NL" dirty="0">
                <a:latin typeface="Source Sans Pro" panose="020B0503030403020204" pitchFamily="34" charset="0"/>
              </a:rPr>
              <a:t>Onderwijsspecialisten</a:t>
            </a:r>
          </a:p>
          <a:p>
            <a:pPr marL="457200" indent="-457200">
              <a:buClr>
                <a:schemeClr val="accent2"/>
              </a:buClr>
              <a:buFont typeface="+mj-lt"/>
              <a:buAutoNum type="arabicPeriod"/>
            </a:pPr>
            <a:r>
              <a:rPr lang="nl-NL" dirty="0">
                <a:latin typeface="Source Sans Pro" panose="020B0503030403020204" pitchFamily="34" charset="0"/>
              </a:rPr>
              <a:t>Competentieset Leren en lesgeven voor leidinggevenden</a:t>
            </a:r>
          </a:p>
          <a:p>
            <a:pPr marL="457200" indent="-457200">
              <a:buClr>
                <a:schemeClr val="accent2"/>
              </a:buClr>
              <a:buFont typeface="+mj-lt"/>
              <a:buAutoNum type="arabicPeriod"/>
            </a:pPr>
            <a:r>
              <a:rPr lang="nl-NL" dirty="0">
                <a:latin typeface="Source Sans Pro" panose="020B0503030403020204" pitchFamily="34" charset="0"/>
              </a:rPr>
              <a:t>Competentieset voor studenten Pabo, LUKS (in workshop)</a:t>
            </a:r>
          </a:p>
          <a:p>
            <a:pPr marL="457200" indent="-457200">
              <a:buClr>
                <a:schemeClr val="accent2"/>
              </a:buClr>
              <a:buFont typeface="+mj-lt"/>
              <a:buAutoNum type="arabicPeriod"/>
            </a:pPr>
            <a:endParaRPr lang="nl-NL" dirty="0">
              <a:latin typeface="Source Sans Pro" panose="020B0503030403020204" pitchFamily="34" charset="0"/>
            </a:endParaRPr>
          </a:p>
        </p:txBody>
      </p:sp>
    </p:spTree>
    <p:extLst>
      <p:ext uri="{BB962C8B-B14F-4D97-AF65-F5344CB8AC3E}">
        <p14:creationId xmlns:p14="http://schemas.microsoft.com/office/powerpoint/2010/main" val="226550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latin typeface="Overpass ExtraBold" pitchFamily="2" charset="0"/>
              </a:rPr>
              <a:t>DigComp</a:t>
            </a:r>
            <a:endParaRPr lang="nl-NL" dirty="0">
              <a:latin typeface="Overpass ExtraBold" pitchFamily="2" charset="0"/>
            </a:endParaRPr>
          </a:p>
        </p:txBody>
      </p:sp>
      <p:sp>
        <p:nvSpPr>
          <p:cNvPr id="3" name="Tijdelijke aanduiding voor inhoud 2"/>
          <p:cNvSpPr>
            <a:spLocks noGrp="1"/>
          </p:cNvSpPr>
          <p:nvPr>
            <p:ph idx="1"/>
          </p:nvPr>
        </p:nvSpPr>
        <p:spPr>
          <a:xfrm>
            <a:off x="457200" y="874514"/>
            <a:ext cx="8296411" cy="3394472"/>
          </a:xfrm>
        </p:spPr>
        <p:txBody>
          <a:bodyPr>
            <a:normAutofit/>
          </a:bodyPr>
          <a:lstStyle/>
          <a:p>
            <a:pPr marL="0" indent="0">
              <a:buNone/>
            </a:pPr>
            <a:r>
              <a:rPr lang="nl-NL" sz="2000" dirty="0">
                <a:latin typeface="Source Sans Pro" panose="020B0503030403020204" pitchFamily="34" charset="0"/>
              </a:rPr>
              <a:t>De </a:t>
            </a:r>
            <a:r>
              <a:rPr lang="en-US" sz="2000" dirty="0" err="1">
                <a:solidFill>
                  <a:srgbClr val="2DBCE6"/>
                </a:solidFill>
                <a:latin typeface="Source Sans Pro" panose="020B0503030403020204" pitchFamily="34" charset="0"/>
                <a:hlinkClick r:id="rId3"/>
              </a:rPr>
              <a:t>DigComp</a:t>
            </a:r>
            <a:r>
              <a:rPr lang="en-US" sz="2000" dirty="0">
                <a:solidFill>
                  <a:srgbClr val="2DBCE6"/>
                </a:solidFill>
                <a:latin typeface="Source Sans Pro" panose="020B0503030403020204" pitchFamily="34" charset="0"/>
                <a:hlinkClick r:id="rId3"/>
              </a:rPr>
              <a:t> (Digital Competence Framework for Citizens)</a:t>
            </a:r>
            <a:r>
              <a:rPr lang="en-US" sz="2000" dirty="0">
                <a:solidFill>
                  <a:srgbClr val="2DBCE6"/>
                </a:solidFill>
                <a:latin typeface="Source Sans Pro" panose="020B0503030403020204" pitchFamily="34" charset="0"/>
              </a:rPr>
              <a:t> </a:t>
            </a:r>
            <a:r>
              <a:rPr lang="nl-NL" sz="2000" dirty="0">
                <a:latin typeface="Source Sans Pro" panose="020B0503030403020204" pitchFamily="34" charset="0"/>
              </a:rPr>
              <a:t>biedt een gemeenschappelijk begrip van digitale competenties</a:t>
            </a:r>
          </a:p>
        </p:txBody>
      </p:sp>
      <p:pic>
        <p:nvPicPr>
          <p:cNvPr id="8" name="Afbeelding 7">
            <a:extLst>
              <a:ext uri="{FF2B5EF4-FFF2-40B4-BE49-F238E27FC236}">
                <a16:creationId xmlns:a16="http://schemas.microsoft.com/office/drawing/2014/main" id="{C28CF42F-FF80-EE53-2ABC-53473F9AF287}"/>
              </a:ext>
            </a:extLst>
          </p:cNvPr>
          <p:cNvPicPr>
            <a:picLocks noChangeAspect="1"/>
          </p:cNvPicPr>
          <p:nvPr/>
        </p:nvPicPr>
        <p:blipFill rotWithShape="1">
          <a:blip r:embed="rId4"/>
          <a:srcRect l="5882" t="5357" r="-980" b="35714"/>
          <a:stretch/>
        </p:blipFill>
        <p:spPr>
          <a:xfrm>
            <a:off x="8167421" y="0"/>
            <a:ext cx="1050879" cy="718556"/>
          </a:xfrm>
          <a:prstGeom prst="rect">
            <a:avLst/>
          </a:prstGeom>
        </p:spPr>
      </p:pic>
      <p:sp>
        <p:nvSpPr>
          <p:cNvPr id="4" name="Tekstvak 3">
            <a:extLst>
              <a:ext uri="{FF2B5EF4-FFF2-40B4-BE49-F238E27FC236}">
                <a16:creationId xmlns:a16="http://schemas.microsoft.com/office/drawing/2014/main" id="{07C2FF88-3B71-0A5B-CFEE-9C3332C2C43F}"/>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1</a:t>
            </a:r>
            <a:endParaRPr lang="en-US" dirty="0">
              <a:solidFill>
                <a:srgbClr val="0FBED8"/>
              </a:solidFill>
            </a:endParaRPr>
          </a:p>
        </p:txBody>
      </p:sp>
      <p:pic>
        <p:nvPicPr>
          <p:cNvPr id="2050" name="Picture 2" descr="EU Digital Competence Framework – made smarter">
            <a:extLst>
              <a:ext uri="{FF2B5EF4-FFF2-40B4-BE49-F238E27FC236}">
                <a16:creationId xmlns:a16="http://schemas.microsoft.com/office/drawing/2014/main" id="{B1AC830F-5C67-4C67-1239-EE17EFE0C7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902" y="1515169"/>
            <a:ext cx="3441778" cy="31680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43DE4E51-67D8-71F3-0B9C-D119207A8C19}"/>
              </a:ext>
            </a:extLst>
          </p:cNvPr>
          <p:cNvPicPr>
            <a:picLocks noChangeAspect="1"/>
          </p:cNvPicPr>
          <p:nvPr/>
        </p:nvPicPr>
        <p:blipFill>
          <a:blip r:embed="rId6"/>
          <a:stretch>
            <a:fillRect/>
          </a:stretch>
        </p:blipFill>
        <p:spPr>
          <a:xfrm>
            <a:off x="4397990" y="1515169"/>
            <a:ext cx="4008109" cy="3168000"/>
          </a:xfrm>
          <a:prstGeom prst="rect">
            <a:avLst/>
          </a:prstGeom>
        </p:spPr>
      </p:pic>
    </p:spTree>
    <p:extLst>
      <p:ext uri="{BB962C8B-B14F-4D97-AF65-F5344CB8AC3E}">
        <p14:creationId xmlns:p14="http://schemas.microsoft.com/office/powerpoint/2010/main" val="197182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deelillustratie-persoo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772" y="1063229"/>
            <a:ext cx="2413000" cy="4439920"/>
          </a:xfrm>
          <a:prstGeom prst="rect">
            <a:avLst/>
          </a:prstGeom>
        </p:spPr>
      </p:pic>
      <p:sp>
        <p:nvSpPr>
          <p:cNvPr id="2" name="Titel 1"/>
          <p:cNvSpPr>
            <a:spLocks noGrp="1"/>
          </p:cNvSpPr>
          <p:nvPr>
            <p:ph type="title"/>
          </p:nvPr>
        </p:nvSpPr>
        <p:spPr/>
        <p:txBody>
          <a:bodyPr/>
          <a:lstStyle/>
          <a:p>
            <a:r>
              <a:rPr lang="nl-NL" dirty="0" err="1">
                <a:latin typeface="Overpass ExtraBold" pitchFamily="2" charset="0"/>
              </a:rPr>
              <a:t>DigComp</a:t>
            </a:r>
            <a:endParaRPr lang="nl-NL" dirty="0">
              <a:latin typeface="Overpass ExtraBold" pitchFamily="2" charset="0"/>
            </a:endParaRPr>
          </a:p>
        </p:txBody>
      </p:sp>
      <p:sp>
        <p:nvSpPr>
          <p:cNvPr id="3" name="Tijdelijke aanduiding voor inhoud 2"/>
          <p:cNvSpPr>
            <a:spLocks noGrp="1"/>
          </p:cNvSpPr>
          <p:nvPr>
            <p:ph idx="1"/>
          </p:nvPr>
        </p:nvSpPr>
        <p:spPr>
          <a:xfrm>
            <a:off x="457200" y="874514"/>
            <a:ext cx="8296411" cy="3394472"/>
          </a:xfrm>
        </p:spPr>
        <p:txBody>
          <a:bodyPr>
            <a:normAutofit fontScale="92500" lnSpcReduction="10000"/>
          </a:bodyPr>
          <a:lstStyle/>
          <a:p>
            <a:pPr marL="0" indent="0">
              <a:buNone/>
            </a:pPr>
            <a:r>
              <a:rPr lang="nl-NL" sz="2000" dirty="0">
                <a:solidFill>
                  <a:srgbClr val="2DBCE6"/>
                </a:solidFill>
                <a:latin typeface="Source Sans Pro" panose="020B0503030403020204" pitchFamily="34" charset="0"/>
                <a:hlinkClick r:id="rId4"/>
              </a:rPr>
              <a:t>Vertaling beschikbaar door iXperium</a:t>
            </a:r>
            <a:endParaRPr lang="nl-NL" sz="2000" dirty="0">
              <a:solidFill>
                <a:srgbClr val="2DBCE6"/>
              </a:solidFill>
              <a:latin typeface="Source Sans Pro" panose="020B0503030403020204" pitchFamily="34" charset="0"/>
            </a:endParaRPr>
          </a:p>
          <a:p>
            <a:pPr algn="l"/>
            <a:r>
              <a:rPr lang="nl-NL" sz="1600" b="0" i="0" dirty="0">
                <a:effectLst/>
                <a:latin typeface="Source Sans Pro" panose="020B0503030403020204" pitchFamily="34" charset="0"/>
              </a:rPr>
              <a:t>Vijf competentiegebieden:</a:t>
            </a:r>
          </a:p>
          <a:p>
            <a:pPr algn="l"/>
            <a:endParaRPr lang="nl-NL" sz="1600" b="0" i="0" dirty="0">
              <a:effectLst/>
              <a:latin typeface="Source Sans Pro" panose="020B0503030403020204" pitchFamily="34" charset="0"/>
            </a:endParaRPr>
          </a:p>
          <a:p>
            <a:pPr marL="342900" indent="-342900" algn="l">
              <a:buFont typeface="+mj-lt"/>
              <a:buAutoNum type="arabicPeriod"/>
            </a:pPr>
            <a:r>
              <a:rPr lang="nl-NL" sz="1600" b="0" i="0" dirty="0">
                <a:effectLst/>
                <a:latin typeface="Source Sans Pro" panose="020B0503030403020204" pitchFamily="34" charset="0"/>
              </a:rPr>
              <a:t>Informatie- en datageletterdheid</a:t>
            </a:r>
          </a:p>
          <a:p>
            <a:pPr marL="342900" indent="-342900" algn="l">
              <a:buFont typeface="+mj-lt"/>
              <a:buAutoNum type="arabicPeriod"/>
            </a:pPr>
            <a:r>
              <a:rPr lang="nl-NL" sz="1600" b="0" i="0" dirty="0">
                <a:effectLst/>
                <a:latin typeface="Source Sans Pro" panose="020B0503030403020204" pitchFamily="34" charset="0"/>
              </a:rPr>
              <a:t>Communicatie en samenwerking</a:t>
            </a:r>
          </a:p>
          <a:p>
            <a:pPr marL="342900" indent="-342900" algn="l">
              <a:buFont typeface="+mj-lt"/>
              <a:buAutoNum type="arabicPeriod"/>
            </a:pPr>
            <a:r>
              <a:rPr lang="nl-NL" sz="1600" b="0" i="0" dirty="0">
                <a:effectLst/>
                <a:latin typeface="Source Sans Pro" panose="020B0503030403020204" pitchFamily="34" charset="0"/>
              </a:rPr>
              <a:t>Digitale contentcreatie</a:t>
            </a:r>
          </a:p>
          <a:p>
            <a:pPr marL="342900" indent="-342900" algn="l">
              <a:buFont typeface="+mj-lt"/>
              <a:buAutoNum type="arabicPeriod"/>
            </a:pPr>
            <a:r>
              <a:rPr lang="nl-NL" sz="1600" b="0" i="0" dirty="0">
                <a:effectLst/>
                <a:latin typeface="Source Sans Pro" panose="020B0503030403020204" pitchFamily="34" charset="0"/>
              </a:rPr>
              <a:t>Veiligheid</a:t>
            </a:r>
          </a:p>
          <a:p>
            <a:pPr marL="342900" indent="-342900" algn="l">
              <a:buFont typeface="+mj-lt"/>
              <a:buAutoNum type="arabicPeriod"/>
            </a:pPr>
            <a:r>
              <a:rPr lang="nl-NL" sz="1600" b="0" i="0" dirty="0">
                <a:effectLst/>
                <a:latin typeface="Source Sans Pro" panose="020B0503030403020204" pitchFamily="34" charset="0"/>
              </a:rPr>
              <a:t>Problemen oplossen</a:t>
            </a:r>
          </a:p>
          <a:p>
            <a:pPr marL="0" indent="0">
              <a:buNone/>
            </a:pPr>
            <a:endParaRPr lang="nl-NL" sz="2000" dirty="0">
              <a:latin typeface="Source Sans Pro" panose="020B0503030403020204" pitchFamily="34" charset="0"/>
            </a:endParaRPr>
          </a:p>
          <a:p>
            <a:pPr marL="285750" indent="-285750">
              <a:buFont typeface="Arial" panose="020B0604020202020204" pitchFamily="34" charset="0"/>
              <a:buChar char="•"/>
            </a:pPr>
            <a:r>
              <a:rPr lang="nl-NL" sz="1600" dirty="0">
                <a:latin typeface="Source Sans Pro" panose="020B0503030403020204" pitchFamily="34" charset="0"/>
              </a:rPr>
              <a:t>Elk competentiegebied wordt beschreven aan de hand van 8 beheersingsniveaus</a:t>
            </a:r>
          </a:p>
          <a:p>
            <a:pPr marL="285750" indent="-285750">
              <a:buFont typeface="Arial" panose="020B0604020202020204" pitchFamily="34" charset="0"/>
              <a:buChar char="•"/>
            </a:pPr>
            <a:r>
              <a:rPr lang="nl-NL" sz="1600" dirty="0">
                <a:latin typeface="Source Sans Pro" panose="020B0503030403020204" pitchFamily="34" charset="0"/>
              </a:rPr>
              <a:t>Wordt als standaardwerk gebruikt voor het ontwikkelen van onderwijs en onderzoeksinstrumenten</a:t>
            </a:r>
          </a:p>
        </p:txBody>
      </p:sp>
      <p:pic>
        <p:nvPicPr>
          <p:cNvPr id="7" name="Afbeelding 6" descr="Afbeelding met vlag, symbool, blauw, Elektrisch blauw&#10;&#10;Automatisch gegenereerde beschrijving">
            <a:extLst>
              <a:ext uri="{FF2B5EF4-FFF2-40B4-BE49-F238E27FC236}">
                <a16:creationId xmlns:a16="http://schemas.microsoft.com/office/drawing/2014/main" id="{F1F50E34-809A-C4DA-2824-23E4BB28ED99}"/>
              </a:ext>
            </a:extLst>
          </p:cNvPr>
          <p:cNvPicPr>
            <a:picLocks noChangeAspect="1"/>
          </p:cNvPicPr>
          <p:nvPr/>
        </p:nvPicPr>
        <p:blipFill rotWithShape="1">
          <a:blip r:embed="rId5"/>
          <a:srcRect l="5882" t="5357" r="-980" b="35714"/>
          <a:stretch/>
        </p:blipFill>
        <p:spPr>
          <a:xfrm>
            <a:off x="8147101" y="0"/>
            <a:ext cx="1050879" cy="718556"/>
          </a:xfrm>
          <a:prstGeom prst="rect">
            <a:avLst/>
          </a:prstGeom>
        </p:spPr>
      </p:pic>
      <p:sp>
        <p:nvSpPr>
          <p:cNvPr id="5" name="Tekstvak 4">
            <a:extLst>
              <a:ext uri="{FF2B5EF4-FFF2-40B4-BE49-F238E27FC236}">
                <a16:creationId xmlns:a16="http://schemas.microsoft.com/office/drawing/2014/main" id="{AF904D15-7966-ED11-F260-0869FF441E6D}"/>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1</a:t>
            </a:r>
            <a:endParaRPr lang="en-US" dirty="0">
              <a:solidFill>
                <a:srgbClr val="0FBED8"/>
              </a:solidFill>
            </a:endParaRPr>
          </a:p>
        </p:txBody>
      </p:sp>
    </p:spTree>
    <p:extLst>
      <p:ext uri="{BB962C8B-B14F-4D97-AF65-F5344CB8AC3E}">
        <p14:creationId xmlns:p14="http://schemas.microsoft.com/office/powerpoint/2010/main" val="153420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19CEBC7-186A-DB27-AEB4-28E8B51DED1F}"/>
              </a:ext>
            </a:extLst>
          </p:cNvPr>
          <p:cNvPicPr>
            <a:picLocks noChangeAspect="1"/>
          </p:cNvPicPr>
          <p:nvPr/>
        </p:nvPicPr>
        <p:blipFill>
          <a:blip r:embed="rId3"/>
          <a:stretch>
            <a:fillRect/>
          </a:stretch>
        </p:blipFill>
        <p:spPr>
          <a:xfrm>
            <a:off x="1297360" y="0"/>
            <a:ext cx="6549280" cy="5143500"/>
          </a:xfrm>
          <a:prstGeom prst="rect">
            <a:avLst/>
          </a:prstGeom>
        </p:spPr>
      </p:pic>
      <p:pic>
        <p:nvPicPr>
          <p:cNvPr id="7" name="Afbeelding 6">
            <a:extLst>
              <a:ext uri="{FF2B5EF4-FFF2-40B4-BE49-F238E27FC236}">
                <a16:creationId xmlns:a16="http://schemas.microsoft.com/office/drawing/2014/main" id="{25C9F023-6189-4818-9A69-CD5CD144EB04}"/>
              </a:ext>
            </a:extLst>
          </p:cNvPr>
          <p:cNvPicPr>
            <a:picLocks noChangeAspect="1"/>
          </p:cNvPicPr>
          <p:nvPr/>
        </p:nvPicPr>
        <p:blipFill rotWithShape="1">
          <a:blip r:embed="rId4"/>
          <a:srcRect l="5999" t="5755"/>
          <a:stretch/>
        </p:blipFill>
        <p:spPr>
          <a:xfrm>
            <a:off x="8167421" y="0"/>
            <a:ext cx="1038758" cy="1149191"/>
          </a:xfrm>
          <a:prstGeom prst="rect">
            <a:avLst/>
          </a:prstGeom>
        </p:spPr>
      </p:pic>
      <p:pic>
        <p:nvPicPr>
          <p:cNvPr id="4" name="Afbeelding 3" descr="deelillustratie-groepje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1745" y="3556001"/>
            <a:ext cx="2048966" cy="1852265"/>
          </a:xfrm>
          <a:prstGeom prst="rect">
            <a:avLst/>
          </a:prstGeom>
        </p:spPr>
      </p:pic>
      <p:sp>
        <p:nvSpPr>
          <p:cNvPr id="2" name="Tekstvak 1">
            <a:extLst>
              <a:ext uri="{FF2B5EF4-FFF2-40B4-BE49-F238E27FC236}">
                <a16:creationId xmlns:a16="http://schemas.microsoft.com/office/drawing/2014/main" id="{39E4082A-DD2B-8F9F-E7E9-28007E1827C8}"/>
              </a:ext>
            </a:extLst>
          </p:cNvPr>
          <p:cNvSpPr txBox="1"/>
          <p:nvPr/>
        </p:nvSpPr>
        <p:spPr>
          <a:xfrm>
            <a:off x="91440" y="110054"/>
            <a:ext cx="365760" cy="369332"/>
          </a:xfrm>
          <a:prstGeom prst="rect">
            <a:avLst/>
          </a:prstGeom>
          <a:noFill/>
        </p:spPr>
        <p:txBody>
          <a:bodyPr wrap="square" rtlCol="0">
            <a:spAutoFit/>
          </a:bodyPr>
          <a:lstStyle/>
          <a:p>
            <a:r>
              <a:rPr lang="nl-NL" dirty="0">
                <a:solidFill>
                  <a:srgbClr val="0FBED8"/>
                </a:solidFill>
              </a:rPr>
              <a:t>1</a:t>
            </a:r>
            <a:endParaRPr lang="en-US" dirty="0">
              <a:solidFill>
                <a:srgbClr val="0FBED8"/>
              </a:solidFill>
            </a:endParaRPr>
          </a:p>
        </p:txBody>
      </p:sp>
    </p:spTree>
    <p:extLst>
      <p:ext uri="{BB962C8B-B14F-4D97-AF65-F5344CB8AC3E}">
        <p14:creationId xmlns:p14="http://schemas.microsoft.com/office/powerpoint/2010/main" val="2999870465"/>
      </p:ext>
    </p:extLst>
  </p:cSld>
  <p:clrMapOvr>
    <a:masterClrMapping/>
  </p:clrMapOvr>
</p:sld>
</file>

<file path=ppt/theme/theme1.xml><?xml version="1.0" encoding="utf-8"?>
<a:theme xmlns:a="http://schemas.openxmlformats.org/drawingml/2006/main" name="Office-thema">
  <a:themeElements>
    <a:clrScheme name="iXperium">
      <a:dk1>
        <a:srgbClr val="54287E"/>
      </a:dk1>
      <a:lt1>
        <a:sysClr val="window" lastClr="FFFFFF"/>
      </a:lt1>
      <a:dk2>
        <a:srgbClr val="B78512"/>
      </a:dk2>
      <a:lt2>
        <a:srgbClr val="F6F01D"/>
      </a:lt2>
      <a:accent1>
        <a:srgbClr val="F063BD"/>
      </a:accent1>
      <a:accent2>
        <a:srgbClr val="2DBCE6"/>
      </a:accent2>
      <a:accent3>
        <a:srgbClr val="E7BD42"/>
      </a:accent3>
      <a:accent4>
        <a:srgbClr val="E4D2E4"/>
      </a:accent4>
      <a:accent5>
        <a:srgbClr val="746092"/>
      </a:accent5>
      <a:accent6>
        <a:srgbClr val="19353C"/>
      </a:accent6>
      <a:hlink>
        <a:srgbClr val="2DBCE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_iXperium-CoE_breed (1)" id="{91447B82-53C3-4F28-B143-D2256D96CFA2}" vid="{5DEBD519-D94E-4708-9F50-AA6C83C89FEF}"/>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d1777e-d322-4eea-8a9e-f58e98049a71">
      <Terms xmlns="http://schemas.microsoft.com/office/infopath/2007/PartnerControls"/>
    </lcf76f155ced4ddcb4097134ff3c332f>
    <TaxCatchAll xmlns="45d56a2e-6b62-4967-a8eb-7fb35c4ac148" xsi:nil="true"/>
    <SharedWithUsers xmlns="45d56a2e-6b62-4967-a8eb-7fb35c4ac148">
      <UserInfo>
        <DisplayName>Manon van Zanten</DisplayName>
        <AccountId>16</AccountId>
        <AccountType/>
      </UserInfo>
      <UserInfo>
        <DisplayName>Sofie Eisenburger</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C3480336F50B42A1B5D0B3EB35DA5B" ma:contentTypeVersion="15" ma:contentTypeDescription="Een nieuw document maken." ma:contentTypeScope="" ma:versionID="be1914c313cb09e649c8f6410172d2aa">
  <xsd:schema xmlns:xsd="http://www.w3.org/2001/XMLSchema" xmlns:xs="http://www.w3.org/2001/XMLSchema" xmlns:p="http://schemas.microsoft.com/office/2006/metadata/properties" xmlns:ns2="75d1777e-d322-4eea-8a9e-f58e98049a71" xmlns:ns3="45d56a2e-6b62-4967-a8eb-7fb35c4ac148" targetNamespace="http://schemas.microsoft.com/office/2006/metadata/properties" ma:root="true" ma:fieldsID="6258a132948c661e5ada484b6a2edf66" ns2:_="" ns3:_="">
    <xsd:import namespace="75d1777e-d322-4eea-8a9e-f58e98049a71"/>
    <xsd:import namespace="45d56a2e-6b62-4967-a8eb-7fb35c4ac14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1777e-d322-4eea-8a9e-f58e9804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d56a2e-6b62-4967-a8eb-7fb35c4ac14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e230ca2-9e06-4022-8a96-6d00aa4d2460}" ma:internalName="TaxCatchAll" ma:showField="CatchAllData" ma:web="45d56a2e-6b62-4967-a8eb-7fb35c4ac14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67D66B-EA03-49D1-9AEC-78C7B4AAB74D}">
  <ds:schemaRefs>
    <ds:schemaRef ds:uri="75d1777e-d322-4eea-8a9e-f58e98049a71"/>
    <ds:schemaRef ds:uri="http://schemas.openxmlformats.org/package/2006/metadata/core-properties"/>
    <ds:schemaRef ds:uri="http://purl.org/dc/dcmitype/"/>
    <ds:schemaRef ds:uri="http://schemas.microsoft.com/office/2006/documentManagement/types"/>
    <ds:schemaRef ds:uri="http://purl.org/dc/terms/"/>
    <ds:schemaRef ds:uri="45d56a2e-6b62-4967-a8eb-7fb35c4ac148"/>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B5AEF0E-0744-4995-81F9-2952BD7EE9E3}">
  <ds:schemaRefs>
    <ds:schemaRef ds:uri="http://schemas.microsoft.com/sharepoint/v3/contenttype/forms"/>
  </ds:schemaRefs>
</ds:datastoreItem>
</file>

<file path=customXml/itemProps3.xml><?xml version="1.0" encoding="utf-8"?>
<ds:datastoreItem xmlns:ds="http://schemas.openxmlformats.org/officeDocument/2006/customXml" ds:itemID="{E87F3688-827F-4920-8A0C-53DA73982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d1777e-d322-4eea-8a9e-f58e98049a71"/>
    <ds:schemaRef ds:uri="45d56a2e-6b62-4967-a8eb-7fb35c4ac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Presentatie_iXperium-CoE_breed (1)</Template>
  <TotalTime>0</TotalTime>
  <Words>2147</Words>
  <Application>Microsoft Office PowerPoint</Application>
  <PresentationFormat>Diavoorstelling (16:9)</PresentationFormat>
  <Paragraphs>269</Paragraphs>
  <Slides>28</Slides>
  <Notes>23</Notes>
  <HiddenSlides>4</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28</vt:i4>
      </vt:variant>
    </vt:vector>
  </HeadingPairs>
  <TitlesOfParts>
    <vt:vector size="39" baseType="lpstr">
      <vt:lpstr>Aharoni</vt:lpstr>
      <vt:lpstr>Arial</vt:lpstr>
      <vt:lpstr>Book Antiqua</vt:lpstr>
      <vt:lpstr>Calibri</vt:lpstr>
      <vt:lpstr>Overpass ExtraBold</vt:lpstr>
      <vt:lpstr>Overpass Heavy</vt:lpstr>
      <vt:lpstr>Overpass Light</vt:lpstr>
      <vt:lpstr>Segoe UI</vt:lpstr>
      <vt:lpstr>Source Sans Pro</vt:lpstr>
      <vt:lpstr>Verdana</vt:lpstr>
      <vt:lpstr>Office-thema</vt:lpstr>
      <vt:lpstr> Masterclass  Ontdekkingstocht digitale vaardigheden  23 april 2024</vt:lpstr>
      <vt:lpstr>Programma</vt:lpstr>
      <vt:lpstr>Competentieprofielen leren (en lesgeven) met ict</vt:lpstr>
      <vt:lpstr>PowerPoint-presentatie</vt:lpstr>
      <vt:lpstr>PowerPoint-presentatie</vt:lpstr>
      <vt:lpstr>Competentieprofielen</vt:lpstr>
      <vt:lpstr>DigComp</vt:lpstr>
      <vt:lpstr>DigComp</vt:lpstr>
      <vt:lpstr>PowerPoint-presentatie</vt:lpstr>
      <vt:lpstr>PowerPoint-presentatie</vt:lpstr>
      <vt:lpstr>Instrument zelfscan </vt:lpstr>
      <vt:lpstr>HAN studentenprofiel digi- en datavaardig</vt:lpstr>
      <vt:lpstr>Profiel HAN</vt:lpstr>
      <vt:lpstr>DigComp vs. HANprofiel</vt:lpstr>
      <vt:lpstr>Raamwerk docentcompetenties onderwijs met ict</vt:lpstr>
      <vt:lpstr>Raamwerk docentcompetenties onderwijs met ict</vt:lpstr>
      <vt:lpstr>PowerPoint-presentatie</vt:lpstr>
      <vt:lpstr>Het ontwikkelteam werd bijgestaan door een advieskring</vt:lpstr>
      <vt:lpstr>PowerPoint-presentatie</vt:lpstr>
      <vt:lpstr>Primair onderwijs en speciaal onderwijs</vt:lpstr>
      <vt:lpstr>SLO</vt:lpstr>
      <vt:lpstr>De Onderwijsspecialisten</vt:lpstr>
      <vt:lpstr>De onderwijsspecialisten</vt:lpstr>
      <vt:lpstr>Schets vernieuwd raamwerk leidinggeven aan onderwijsinnovatie met ict</vt:lpstr>
      <vt:lpstr>Competenties voor leidinggeven aan onderwijsinnovatie met ict (2019)</vt:lpstr>
      <vt:lpstr>PowerPoint-presentatie</vt:lpstr>
      <vt:lpstr>Wat zijn lopende ontwikkelingen?</vt:lpstr>
      <vt:lpstr>Competentieprofielen - Links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Competentieprofielen &amp; ict</dc:title>
  <dc:creator>Nieske Coetsier</dc:creator>
  <cp:lastModifiedBy>Manon van Zanten</cp:lastModifiedBy>
  <cp:revision>45</cp:revision>
  <dcterms:created xsi:type="dcterms:W3CDTF">2024-01-22T09:30:30Z</dcterms:created>
  <dcterms:modified xsi:type="dcterms:W3CDTF">2024-04-24T14:06:57Z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0x0101008AC3480336F50B42A1B5D0B3EB35DA5B</vt:lpwstr>
  </property>
  <property fmtid="{D5CDD505-2E9C-101B-9397-08002B2CF9AE}" pid="3" name="MediaServiceImageTags">
    <vt:lpwstr/>
  </property>
</Properties>
</file>